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420" r:id="rId2"/>
    <p:sldId id="257" r:id="rId3"/>
    <p:sldId id="258" r:id="rId4"/>
    <p:sldId id="256" r:id="rId5"/>
    <p:sldId id="371" r:id="rId6"/>
    <p:sldId id="372" r:id="rId7"/>
    <p:sldId id="373" r:id="rId8"/>
    <p:sldId id="374" r:id="rId9"/>
    <p:sldId id="433" r:id="rId10"/>
    <p:sldId id="434" r:id="rId11"/>
    <p:sldId id="435" r:id="rId12"/>
    <p:sldId id="436" r:id="rId13"/>
    <p:sldId id="375" r:id="rId14"/>
    <p:sldId id="376" r:id="rId15"/>
    <p:sldId id="377" r:id="rId16"/>
    <p:sldId id="378" r:id="rId17"/>
    <p:sldId id="380" r:id="rId18"/>
    <p:sldId id="382" r:id="rId19"/>
    <p:sldId id="421" r:id="rId20"/>
    <p:sldId id="423" r:id="rId21"/>
    <p:sldId id="446" r:id="rId22"/>
    <p:sldId id="447" r:id="rId23"/>
    <p:sldId id="448" r:id="rId24"/>
    <p:sldId id="274" r:id="rId25"/>
    <p:sldId id="386" r:id="rId26"/>
    <p:sldId id="387" r:id="rId27"/>
    <p:sldId id="266" r:id="rId28"/>
    <p:sldId id="389" r:id="rId29"/>
    <p:sldId id="390" r:id="rId30"/>
    <p:sldId id="424" r:id="rId31"/>
    <p:sldId id="392" r:id="rId32"/>
    <p:sldId id="393" r:id="rId33"/>
    <p:sldId id="425" r:id="rId34"/>
    <p:sldId id="426" r:id="rId35"/>
    <p:sldId id="395" r:id="rId36"/>
    <p:sldId id="396" r:id="rId37"/>
    <p:sldId id="397" r:id="rId38"/>
    <p:sldId id="427" r:id="rId39"/>
    <p:sldId id="399" r:id="rId40"/>
    <p:sldId id="400" r:id="rId41"/>
    <p:sldId id="401" r:id="rId42"/>
    <p:sldId id="437" r:id="rId43"/>
    <p:sldId id="428" r:id="rId44"/>
    <p:sldId id="438" r:id="rId45"/>
    <p:sldId id="404" r:id="rId46"/>
    <p:sldId id="405" r:id="rId47"/>
    <p:sldId id="429" r:id="rId48"/>
    <p:sldId id="439" r:id="rId49"/>
    <p:sldId id="430" r:id="rId50"/>
    <p:sldId id="407" r:id="rId51"/>
    <p:sldId id="409" r:id="rId52"/>
    <p:sldId id="410" r:id="rId53"/>
    <p:sldId id="411" r:id="rId54"/>
    <p:sldId id="412" r:id="rId55"/>
    <p:sldId id="440" r:id="rId56"/>
    <p:sldId id="413" r:id="rId57"/>
    <p:sldId id="441" r:id="rId58"/>
    <p:sldId id="442" r:id="rId59"/>
    <p:sldId id="443" r:id="rId60"/>
    <p:sldId id="445" r:id="rId61"/>
    <p:sldId id="431" r:id="rId62"/>
    <p:sldId id="432" r:id="rId63"/>
    <p:sldId id="418" r:id="rId64"/>
    <p:sldId id="41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D9EF8-4350-4029-93F7-79950B8B65EF}" v="2016" dt="2022-07-18T02:00:40.492"/>
    <p1510:client id="{47E7C936-8F23-7D68-8FCA-8A71C1DCB615}" v="4" dt="2022-07-18T01:53:36.902"/>
    <p1510:client id="{84EBB493-8854-4EB7-A705-8E50CF40E207}" v="55" dt="2022-07-18T03:33:17.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ron Stapleton" userId="421a3ebd-ff1a-4684-a1b2-a16b753987e8" providerId="ADAL" clId="{133D9EF8-4350-4029-93F7-79950B8B65EF}"/>
    <pc:docChg chg="undo redo custSel addSld delSld modSld sldOrd">
      <pc:chgData name="Sharron Stapleton" userId="421a3ebd-ff1a-4684-a1b2-a16b753987e8" providerId="ADAL" clId="{133D9EF8-4350-4029-93F7-79950B8B65EF}" dt="2022-07-18T02:02:41.272" v="2615" actId="1035"/>
      <pc:docMkLst>
        <pc:docMk/>
      </pc:docMkLst>
      <pc:sldChg chg="delSp modSp mod">
        <pc:chgData name="Sharron Stapleton" userId="421a3ebd-ff1a-4684-a1b2-a16b753987e8" providerId="ADAL" clId="{133D9EF8-4350-4029-93F7-79950B8B65EF}" dt="2022-07-14T07:17:26.337" v="2520" actId="207"/>
        <pc:sldMkLst>
          <pc:docMk/>
          <pc:sldMk cId="1669778346" sldId="266"/>
        </pc:sldMkLst>
        <pc:spChg chg="mod">
          <ac:chgData name="Sharron Stapleton" userId="421a3ebd-ff1a-4684-a1b2-a16b753987e8" providerId="ADAL" clId="{133D9EF8-4350-4029-93F7-79950B8B65EF}" dt="2022-07-14T07:01:19.057" v="2402" actId="1076"/>
          <ac:spMkLst>
            <pc:docMk/>
            <pc:sldMk cId="1669778346" sldId="266"/>
            <ac:spMk id="2" creationId="{B2CA06FA-1D01-4A87-B6A1-B9116FE13473}"/>
          </ac:spMkLst>
        </pc:spChg>
        <pc:spChg chg="mod">
          <ac:chgData name="Sharron Stapleton" userId="421a3ebd-ff1a-4684-a1b2-a16b753987e8" providerId="ADAL" clId="{133D9EF8-4350-4029-93F7-79950B8B65EF}" dt="2022-07-14T07:17:26.337" v="2520" actId="207"/>
          <ac:spMkLst>
            <pc:docMk/>
            <pc:sldMk cId="1669778346" sldId="266"/>
            <ac:spMk id="22" creationId="{4EE81F87-CAE0-460E-98D1-B8E05D5F0B5E}"/>
          </ac:spMkLst>
        </pc:spChg>
        <pc:spChg chg="mod">
          <ac:chgData name="Sharron Stapleton" userId="421a3ebd-ff1a-4684-a1b2-a16b753987e8" providerId="ADAL" clId="{133D9EF8-4350-4029-93F7-79950B8B65EF}" dt="2022-07-14T07:00:17.261" v="2388" actId="1076"/>
          <ac:spMkLst>
            <pc:docMk/>
            <pc:sldMk cId="1669778346" sldId="266"/>
            <ac:spMk id="23" creationId="{D8D8F50F-C987-4F95-AF10-FC0AB946DCCE}"/>
          </ac:spMkLst>
        </pc:spChg>
        <pc:picChg chg="mod">
          <ac:chgData name="Sharron Stapleton" userId="421a3ebd-ff1a-4684-a1b2-a16b753987e8" providerId="ADAL" clId="{133D9EF8-4350-4029-93F7-79950B8B65EF}" dt="2022-07-14T07:02:43.590" v="2415" actId="1076"/>
          <ac:picMkLst>
            <pc:docMk/>
            <pc:sldMk cId="1669778346" sldId="266"/>
            <ac:picMk id="8" creationId="{BBEEEF1A-B776-42C0-BE43-D15722474809}"/>
          </ac:picMkLst>
        </pc:picChg>
        <pc:picChg chg="mod">
          <ac:chgData name="Sharron Stapleton" userId="421a3ebd-ff1a-4684-a1b2-a16b753987e8" providerId="ADAL" clId="{133D9EF8-4350-4029-93F7-79950B8B65EF}" dt="2022-07-14T07:01:42.991" v="2406" actId="14861"/>
          <ac:picMkLst>
            <pc:docMk/>
            <pc:sldMk cId="1669778346" sldId="266"/>
            <ac:picMk id="10" creationId="{13C36A6F-1C86-434A-9312-1114A72ED368}"/>
          </ac:picMkLst>
        </pc:picChg>
        <pc:picChg chg="mod">
          <ac:chgData name="Sharron Stapleton" userId="421a3ebd-ff1a-4684-a1b2-a16b753987e8" providerId="ADAL" clId="{133D9EF8-4350-4029-93F7-79950B8B65EF}" dt="2022-07-14T07:01:27.460" v="2403" actId="14861"/>
          <ac:picMkLst>
            <pc:docMk/>
            <pc:sldMk cId="1669778346" sldId="266"/>
            <ac:picMk id="11" creationId="{2145D3EA-B32A-4196-B3CE-31555E626C0F}"/>
          </ac:picMkLst>
        </pc:picChg>
        <pc:picChg chg="mod">
          <ac:chgData name="Sharron Stapleton" userId="421a3ebd-ff1a-4684-a1b2-a16b753987e8" providerId="ADAL" clId="{133D9EF8-4350-4029-93F7-79950B8B65EF}" dt="2022-07-14T07:02:36.892" v="2414" actId="1076"/>
          <ac:picMkLst>
            <pc:docMk/>
            <pc:sldMk cId="1669778346" sldId="266"/>
            <ac:picMk id="14" creationId="{19E89EE4-0F33-4DA8-B584-31314CA60875}"/>
          </ac:picMkLst>
        </pc:picChg>
        <pc:picChg chg="del">
          <ac:chgData name="Sharron Stapleton" userId="421a3ebd-ff1a-4684-a1b2-a16b753987e8" providerId="ADAL" clId="{133D9EF8-4350-4029-93F7-79950B8B65EF}" dt="2022-07-14T07:00:14.680" v="2387" actId="478"/>
          <ac:picMkLst>
            <pc:docMk/>
            <pc:sldMk cId="1669778346" sldId="266"/>
            <ac:picMk id="24" creationId="{DF60F834-1B5E-4D00-9806-73B36185D41F}"/>
          </ac:picMkLst>
        </pc:picChg>
        <pc:cxnChg chg="mod">
          <ac:chgData name="Sharron Stapleton" userId="421a3ebd-ff1a-4684-a1b2-a16b753987e8" providerId="ADAL" clId="{133D9EF8-4350-4029-93F7-79950B8B65EF}" dt="2022-07-14T07:02:48.623" v="2416" actId="14100"/>
          <ac:cxnSpMkLst>
            <pc:docMk/>
            <pc:sldMk cId="1669778346" sldId="266"/>
            <ac:cxnSpMk id="12" creationId="{6B904A61-9B79-4292-9FA0-C31E8380C723}"/>
          </ac:cxnSpMkLst>
        </pc:cxnChg>
        <pc:cxnChg chg="mod">
          <ac:chgData name="Sharron Stapleton" userId="421a3ebd-ff1a-4684-a1b2-a16b753987e8" providerId="ADAL" clId="{133D9EF8-4350-4029-93F7-79950B8B65EF}" dt="2022-07-14T07:01:34.881" v="2405" actId="14100"/>
          <ac:cxnSpMkLst>
            <pc:docMk/>
            <pc:sldMk cId="1669778346" sldId="266"/>
            <ac:cxnSpMk id="13" creationId="{1820E2AA-9D62-4612-BA67-80470F1A840F}"/>
          </ac:cxnSpMkLst>
        </pc:cxnChg>
        <pc:cxnChg chg="mod">
          <ac:chgData name="Sharron Stapleton" userId="421a3ebd-ff1a-4684-a1b2-a16b753987e8" providerId="ADAL" clId="{133D9EF8-4350-4029-93F7-79950B8B65EF}" dt="2022-07-14T07:03:04.031" v="2420" actId="14100"/>
          <ac:cxnSpMkLst>
            <pc:docMk/>
            <pc:sldMk cId="1669778346" sldId="266"/>
            <ac:cxnSpMk id="15" creationId="{2209E36C-209A-4D8A-863E-48B3B3DA1782}"/>
          </ac:cxnSpMkLst>
        </pc:cxnChg>
      </pc:sldChg>
      <pc:sldChg chg="modSp mod">
        <pc:chgData name="Sharron Stapleton" userId="421a3ebd-ff1a-4684-a1b2-a16b753987e8" providerId="ADAL" clId="{133D9EF8-4350-4029-93F7-79950B8B65EF}" dt="2022-07-14T06:51:56.314" v="2328" actId="14100"/>
        <pc:sldMkLst>
          <pc:docMk/>
          <pc:sldMk cId="1871508291" sldId="274"/>
        </pc:sldMkLst>
        <pc:spChg chg="mod">
          <ac:chgData name="Sharron Stapleton" userId="421a3ebd-ff1a-4684-a1b2-a16b753987e8" providerId="ADAL" clId="{133D9EF8-4350-4029-93F7-79950B8B65EF}" dt="2022-07-14T06:51:56.314" v="2328" actId="14100"/>
          <ac:spMkLst>
            <pc:docMk/>
            <pc:sldMk cId="1871508291" sldId="274"/>
            <ac:spMk id="4" creationId="{B82CBAC9-5010-45A8-BC31-E561F1569F26}"/>
          </ac:spMkLst>
        </pc:spChg>
      </pc:sldChg>
      <pc:sldChg chg="modSp mod">
        <pc:chgData name="Sharron Stapleton" userId="421a3ebd-ff1a-4684-a1b2-a16b753987e8" providerId="ADAL" clId="{133D9EF8-4350-4029-93F7-79950B8B65EF}" dt="2022-07-14T05:59:52.504" v="1268" actId="207"/>
        <pc:sldMkLst>
          <pc:docMk/>
          <pc:sldMk cId="235627654" sldId="371"/>
        </pc:sldMkLst>
        <pc:spChg chg="mod">
          <ac:chgData name="Sharron Stapleton" userId="421a3ebd-ff1a-4684-a1b2-a16b753987e8" providerId="ADAL" clId="{133D9EF8-4350-4029-93F7-79950B8B65EF}" dt="2022-07-14T05:59:52.504" v="1268" actId="207"/>
          <ac:spMkLst>
            <pc:docMk/>
            <pc:sldMk cId="235627654" sldId="371"/>
            <ac:spMk id="2" creationId="{FF0D2988-9827-4D51-84CF-33459606C5EA}"/>
          </ac:spMkLst>
        </pc:spChg>
      </pc:sldChg>
      <pc:sldChg chg="modSp mod">
        <pc:chgData name="Sharron Stapleton" userId="421a3ebd-ff1a-4684-a1b2-a16b753987e8" providerId="ADAL" clId="{133D9EF8-4350-4029-93F7-79950B8B65EF}" dt="2022-07-14T06:00:11.059" v="1270" actId="20577"/>
        <pc:sldMkLst>
          <pc:docMk/>
          <pc:sldMk cId="1341485673" sldId="372"/>
        </pc:sldMkLst>
        <pc:spChg chg="mod">
          <ac:chgData name="Sharron Stapleton" userId="421a3ebd-ff1a-4684-a1b2-a16b753987e8" providerId="ADAL" clId="{133D9EF8-4350-4029-93F7-79950B8B65EF}" dt="2022-07-14T06:00:11.059" v="1270" actId="20577"/>
          <ac:spMkLst>
            <pc:docMk/>
            <pc:sldMk cId="1341485673" sldId="372"/>
            <ac:spMk id="2" creationId="{6E9F5421-30EA-4BD7-91C4-148CA04EC14A}"/>
          </ac:spMkLst>
        </pc:spChg>
      </pc:sldChg>
      <pc:sldChg chg="modSp mod">
        <pc:chgData name="Sharron Stapleton" userId="421a3ebd-ff1a-4684-a1b2-a16b753987e8" providerId="ADAL" clId="{133D9EF8-4350-4029-93F7-79950B8B65EF}" dt="2022-07-14T06:00:26.904" v="1271" actId="1076"/>
        <pc:sldMkLst>
          <pc:docMk/>
          <pc:sldMk cId="795935906" sldId="373"/>
        </pc:sldMkLst>
        <pc:spChg chg="mod">
          <ac:chgData name="Sharron Stapleton" userId="421a3ebd-ff1a-4684-a1b2-a16b753987e8" providerId="ADAL" clId="{133D9EF8-4350-4029-93F7-79950B8B65EF}" dt="2022-07-14T06:00:26.904" v="1271" actId="1076"/>
          <ac:spMkLst>
            <pc:docMk/>
            <pc:sldMk cId="795935906" sldId="373"/>
            <ac:spMk id="2" creationId="{9234EC65-0599-4FBE-BE8D-303B681D566D}"/>
          </ac:spMkLst>
        </pc:spChg>
      </pc:sldChg>
      <pc:sldChg chg="modSp mod">
        <pc:chgData name="Sharron Stapleton" userId="421a3ebd-ff1a-4684-a1b2-a16b753987e8" providerId="ADAL" clId="{133D9EF8-4350-4029-93F7-79950B8B65EF}" dt="2022-07-14T04:39:16.122" v="30" actId="20577"/>
        <pc:sldMkLst>
          <pc:docMk/>
          <pc:sldMk cId="1772482521" sldId="374"/>
        </pc:sldMkLst>
        <pc:spChg chg="mod">
          <ac:chgData name="Sharron Stapleton" userId="421a3ebd-ff1a-4684-a1b2-a16b753987e8" providerId="ADAL" clId="{133D9EF8-4350-4029-93F7-79950B8B65EF}" dt="2022-07-14T04:39:16.122" v="30" actId="20577"/>
          <ac:spMkLst>
            <pc:docMk/>
            <pc:sldMk cId="1772482521" sldId="374"/>
            <ac:spMk id="2" creationId="{C5BBFCD4-9B5E-440F-B375-B4A173926BBA}"/>
          </ac:spMkLst>
        </pc:spChg>
      </pc:sldChg>
      <pc:sldChg chg="modSp mod">
        <pc:chgData name="Sharron Stapleton" userId="421a3ebd-ff1a-4684-a1b2-a16b753987e8" providerId="ADAL" clId="{133D9EF8-4350-4029-93F7-79950B8B65EF}" dt="2022-07-14T06:07:12.257" v="1358" actId="14861"/>
        <pc:sldMkLst>
          <pc:docMk/>
          <pc:sldMk cId="3371601353" sldId="375"/>
        </pc:sldMkLst>
        <pc:spChg chg="mod">
          <ac:chgData name="Sharron Stapleton" userId="421a3ebd-ff1a-4684-a1b2-a16b753987e8" providerId="ADAL" clId="{133D9EF8-4350-4029-93F7-79950B8B65EF}" dt="2022-07-14T06:07:00.262" v="1336" actId="1076"/>
          <ac:spMkLst>
            <pc:docMk/>
            <pc:sldMk cId="3371601353" sldId="375"/>
            <ac:spMk id="4" creationId="{2666D489-B79D-4CEA-A01F-97462117321F}"/>
          </ac:spMkLst>
        </pc:spChg>
        <pc:spChg chg="mod">
          <ac:chgData name="Sharron Stapleton" userId="421a3ebd-ff1a-4684-a1b2-a16b753987e8" providerId="ADAL" clId="{133D9EF8-4350-4029-93F7-79950B8B65EF}" dt="2022-07-14T06:05:10.913" v="1297" actId="1076"/>
          <ac:spMkLst>
            <pc:docMk/>
            <pc:sldMk cId="3371601353" sldId="375"/>
            <ac:spMk id="7" creationId="{89E5BD25-6B93-416D-B72A-C366DF37C398}"/>
          </ac:spMkLst>
        </pc:spChg>
        <pc:picChg chg="mod">
          <ac:chgData name="Sharron Stapleton" userId="421a3ebd-ff1a-4684-a1b2-a16b753987e8" providerId="ADAL" clId="{133D9EF8-4350-4029-93F7-79950B8B65EF}" dt="2022-07-14T06:07:12.257" v="1358" actId="14861"/>
          <ac:picMkLst>
            <pc:docMk/>
            <pc:sldMk cId="3371601353" sldId="375"/>
            <ac:picMk id="6" creationId="{E396660B-BA0C-4CC6-99D2-A5124C051DCA}"/>
          </ac:picMkLst>
        </pc:picChg>
      </pc:sldChg>
      <pc:sldChg chg="modSp mod">
        <pc:chgData name="Sharron Stapleton" userId="421a3ebd-ff1a-4684-a1b2-a16b753987e8" providerId="ADAL" clId="{133D9EF8-4350-4029-93F7-79950B8B65EF}" dt="2022-07-14T06:06:47.413" v="1335" actId="1076"/>
        <pc:sldMkLst>
          <pc:docMk/>
          <pc:sldMk cId="737470664" sldId="376"/>
        </pc:sldMkLst>
        <pc:spChg chg="mod">
          <ac:chgData name="Sharron Stapleton" userId="421a3ebd-ff1a-4684-a1b2-a16b753987e8" providerId="ADAL" clId="{133D9EF8-4350-4029-93F7-79950B8B65EF}" dt="2022-07-14T06:06:47.413" v="1335" actId="1076"/>
          <ac:spMkLst>
            <pc:docMk/>
            <pc:sldMk cId="737470664" sldId="376"/>
            <ac:spMk id="3" creationId="{9E5F252B-635D-4E1E-AB02-56C509BC9CAD}"/>
          </ac:spMkLst>
        </pc:spChg>
        <pc:picChg chg="mod">
          <ac:chgData name="Sharron Stapleton" userId="421a3ebd-ff1a-4684-a1b2-a16b753987e8" providerId="ADAL" clId="{133D9EF8-4350-4029-93F7-79950B8B65EF}" dt="2022-07-14T06:06:38.692" v="1334" actId="14861"/>
          <ac:picMkLst>
            <pc:docMk/>
            <pc:sldMk cId="737470664" sldId="376"/>
            <ac:picMk id="2" creationId="{AFEC512F-46D8-49B1-89EC-7EDC96E8883D}"/>
          </ac:picMkLst>
        </pc:picChg>
      </pc:sldChg>
      <pc:sldChg chg="modSp mod">
        <pc:chgData name="Sharron Stapleton" userId="421a3ebd-ff1a-4684-a1b2-a16b753987e8" providerId="ADAL" clId="{133D9EF8-4350-4029-93F7-79950B8B65EF}" dt="2022-07-14T06:11:43.971" v="1756" actId="20577"/>
        <pc:sldMkLst>
          <pc:docMk/>
          <pc:sldMk cId="391594699" sldId="377"/>
        </pc:sldMkLst>
        <pc:spChg chg="mod">
          <ac:chgData name="Sharron Stapleton" userId="421a3ebd-ff1a-4684-a1b2-a16b753987e8" providerId="ADAL" clId="{133D9EF8-4350-4029-93F7-79950B8B65EF}" dt="2022-07-14T06:11:31.721" v="1745" actId="1076"/>
          <ac:spMkLst>
            <pc:docMk/>
            <pc:sldMk cId="391594699" sldId="377"/>
            <ac:spMk id="3" creationId="{FC7A9A8C-E7F7-4E16-B636-B6A8DF5B5E4E}"/>
          </ac:spMkLst>
        </pc:spChg>
        <pc:spChg chg="mod">
          <ac:chgData name="Sharron Stapleton" userId="421a3ebd-ff1a-4684-a1b2-a16b753987e8" providerId="ADAL" clId="{133D9EF8-4350-4029-93F7-79950B8B65EF}" dt="2022-07-14T06:07:57.992" v="1392" actId="1076"/>
          <ac:spMkLst>
            <pc:docMk/>
            <pc:sldMk cId="391594699" sldId="377"/>
            <ac:spMk id="4" creationId="{6324F0F3-6E39-43F6-B987-EEE8F15BB09A}"/>
          </ac:spMkLst>
        </pc:spChg>
        <pc:spChg chg="mod">
          <ac:chgData name="Sharron Stapleton" userId="421a3ebd-ff1a-4684-a1b2-a16b753987e8" providerId="ADAL" clId="{133D9EF8-4350-4029-93F7-79950B8B65EF}" dt="2022-07-14T06:11:43.971" v="1756" actId="20577"/>
          <ac:spMkLst>
            <pc:docMk/>
            <pc:sldMk cId="391594699" sldId="377"/>
            <ac:spMk id="7" creationId="{0BB1E89D-5F89-436B-95A5-36CF7E52DF50}"/>
          </ac:spMkLst>
        </pc:spChg>
        <pc:picChg chg="mod">
          <ac:chgData name="Sharron Stapleton" userId="421a3ebd-ff1a-4684-a1b2-a16b753987e8" providerId="ADAL" clId="{133D9EF8-4350-4029-93F7-79950B8B65EF}" dt="2022-07-14T06:07:50.442" v="1391" actId="14861"/>
          <ac:picMkLst>
            <pc:docMk/>
            <pc:sldMk cId="391594699" sldId="377"/>
            <ac:picMk id="6" creationId="{B68C3B9E-BE3F-4D85-B332-4491C26E96D0}"/>
          </ac:picMkLst>
        </pc:picChg>
      </pc:sldChg>
      <pc:sldChg chg="addSp delSp modSp mod">
        <pc:chgData name="Sharron Stapleton" userId="421a3ebd-ff1a-4684-a1b2-a16b753987e8" providerId="ADAL" clId="{133D9EF8-4350-4029-93F7-79950B8B65EF}" dt="2022-07-14T06:23:44.289" v="1871" actId="1076"/>
        <pc:sldMkLst>
          <pc:docMk/>
          <pc:sldMk cId="61931397" sldId="378"/>
        </pc:sldMkLst>
        <pc:spChg chg="add del">
          <ac:chgData name="Sharron Stapleton" userId="421a3ebd-ff1a-4684-a1b2-a16b753987e8" providerId="ADAL" clId="{133D9EF8-4350-4029-93F7-79950B8B65EF}" dt="2022-07-14T06:14:12.201" v="1764" actId="478"/>
          <ac:spMkLst>
            <pc:docMk/>
            <pc:sldMk cId="61931397" sldId="378"/>
            <ac:spMk id="3" creationId="{FE68FD36-1DC1-4857-A980-26A695406DD6}"/>
          </ac:spMkLst>
        </pc:spChg>
        <pc:spChg chg="mod">
          <ac:chgData name="Sharron Stapleton" userId="421a3ebd-ff1a-4684-a1b2-a16b753987e8" providerId="ADAL" clId="{133D9EF8-4350-4029-93F7-79950B8B65EF}" dt="2022-07-14T06:23:36.859" v="1870" actId="20577"/>
          <ac:spMkLst>
            <pc:docMk/>
            <pc:sldMk cId="61931397" sldId="378"/>
            <ac:spMk id="6" creationId="{9A57BB99-A7FA-479C-A223-CE5597B0D22C}"/>
          </ac:spMkLst>
        </pc:spChg>
        <pc:spChg chg="mod">
          <ac:chgData name="Sharron Stapleton" userId="421a3ebd-ff1a-4684-a1b2-a16b753987e8" providerId="ADAL" clId="{133D9EF8-4350-4029-93F7-79950B8B65EF}" dt="2022-07-14T06:23:17.039" v="1865" actId="1076"/>
          <ac:spMkLst>
            <pc:docMk/>
            <pc:sldMk cId="61931397" sldId="378"/>
            <ac:spMk id="14" creationId="{2D522B2F-AFF7-4102-8B6C-91EBCDC46C0C}"/>
          </ac:spMkLst>
        </pc:spChg>
        <pc:spChg chg="del mod">
          <ac:chgData name="Sharron Stapleton" userId="421a3ebd-ff1a-4684-a1b2-a16b753987e8" providerId="ADAL" clId="{133D9EF8-4350-4029-93F7-79950B8B65EF}" dt="2022-07-14T06:22:04.779" v="1850" actId="478"/>
          <ac:spMkLst>
            <pc:docMk/>
            <pc:sldMk cId="61931397" sldId="378"/>
            <ac:spMk id="18" creationId="{CEA10E5E-FBD2-4EE7-B905-004552F8A1FE}"/>
          </ac:spMkLst>
        </pc:spChg>
        <pc:picChg chg="add mod">
          <ac:chgData name="Sharron Stapleton" userId="421a3ebd-ff1a-4684-a1b2-a16b753987e8" providerId="ADAL" clId="{133D9EF8-4350-4029-93F7-79950B8B65EF}" dt="2022-07-14T06:23:44.289" v="1871" actId="1076"/>
          <ac:picMkLst>
            <pc:docMk/>
            <pc:sldMk cId="61931397" sldId="378"/>
            <ac:picMk id="4" creationId="{B30968AC-B3CF-8205-7AF4-BE12F678905F}"/>
          </ac:picMkLst>
        </pc:picChg>
        <pc:picChg chg="add del mod">
          <ac:chgData name="Sharron Stapleton" userId="421a3ebd-ff1a-4684-a1b2-a16b753987e8" providerId="ADAL" clId="{133D9EF8-4350-4029-93F7-79950B8B65EF}" dt="2022-07-14T06:15:17.881" v="1774" actId="478"/>
          <ac:picMkLst>
            <pc:docMk/>
            <pc:sldMk cId="61931397" sldId="378"/>
            <ac:picMk id="8" creationId="{5C4A83B8-A50E-5DA9-9E4A-623AA74BB7D6}"/>
          </ac:picMkLst>
        </pc:picChg>
        <pc:picChg chg="add del mod">
          <ac:chgData name="Sharron Stapleton" userId="421a3ebd-ff1a-4684-a1b2-a16b753987e8" providerId="ADAL" clId="{133D9EF8-4350-4029-93F7-79950B8B65EF}" dt="2022-07-14T06:15:43.471" v="1778" actId="478"/>
          <ac:picMkLst>
            <pc:docMk/>
            <pc:sldMk cId="61931397" sldId="378"/>
            <ac:picMk id="10" creationId="{0AD973CF-D53A-B0BE-40E4-49E00903A7AA}"/>
          </ac:picMkLst>
        </pc:picChg>
        <pc:picChg chg="del mod">
          <ac:chgData name="Sharron Stapleton" userId="421a3ebd-ff1a-4684-a1b2-a16b753987e8" providerId="ADAL" clId="{133D9EF8-4350-4029-93F7-79950B8B65EF}" dt="2022-07-14T06:14:15.911" v="1765" actId="478"/>
          <ac:picMkLst>
            <pc:docMk/>
            <pc:sldMk cId="61931397" sldId="378"/>
            <ac:picMk id="12" creationId="{94ADD6B1-54FF-43BF-A4EF-492F7BAAB3E1}"/>
          </ac:picMkLst>
        </pc:picChg>
        <pc:picChg chg="add mod ord">
          <ac:chgData name="Sharron Stapleton" userId="421a3ebd-ff1a-4684-a1b2-a16b753987e8" providerId="ADAL" clId="{133D9EF8-4350-4029-93F7-79950B8B65EF}" dt="2022-07-14T06:23:07.759" v="1863" actId="14100"/>
          <ac:picMkLst>
            <pc:docMk/>
            <pc:sldMk cId="61931397" sldId="378"/>
            <ac:picMk id="13" creationId="{E5C47E95-1176-0DAF-6661-833BFE6E02A9}"/>
          </ac:picMkLst>
        </pc:picChg>
        <pc:picChg chg="mod">
          <ac:chgData name="Sharron Stapleton" userId="421a3ebd-ff1a-4684-a1b2-a16b753987e8" providerId="ADAL" clId="{133D9EF8-4350-4029-93F7-79950B8B65EF}" dt="2022-07-14T06:23:21.759" v="1866" actId="1076"/>
          <ac:picMkLst>
            <pc:docMk/>
            <pc:sldMk cId="61931397" sldId="378"/>
            <ac:picMk id="16" creationId="{CF6BE40D-AE94-4DD4-9746-2151D1A84786}"/>
          </ac:picMkLst>
        </pc:picChg>
      </pc:sldChg>
      <pc:sldChg chg="modSp mod">
        <pc:chgData name="Sharron Stapleton" userId="421a3ebd-ff1a-4684-a1b2-a16b753987e8" providerId="ADAL" clId="{133D9EF8-4350-4029-93F7-79950B8B65EF}" dt="2022-07-14T06:27:30.599" v="1961" actId="1076"/>
        <pc:sldMkLst>
          <pc:docMk/>
          <pc:sldMk cId="297110986" sldId="380"/>
        </pc:sldMkLst>
        <pc:spChg chg="mod">
          <ac:chgData name="Sharron Stapleton" userId="421a3ebd-ff1a-4684-a1b2-a16b753987e8" providerId="ADAL" clId="{133D9EF8-4350-4029-93F7-79950B8B65EF}" dt="2022-07-14T06:25:23.999" v="1925" actId="20577"/>
          <ac:spMkLst>
            <pc:docMk/>
            <pc:sldMk cId="297110986" sldId="380"/>
            <ac:spMk id="4" creationId="{F72279A5-B4CF-4E37-B674-81CD5CC9F955}"/>
          </ac:spMkLst>
        </pc:spChg>
        <pc:spChg chg="mod">
          <ac:chgData name="Sharron Stapleton" userId="421a3ebd-ff1a-4684-a1b2-a16b753987e8" providerId="ADAL" clId="{133D9EF8-4350-4029-93F7-79950B8B65EF}" dt="2022-07-14T06:25:14.609" v="1922" actId="5793"/>
          <ac:spMkLst>
            <pc:docMk/>
            <pc:sldMk cId="297110986" sldId="380"/>
            <ac:spMk id="6" creationId="{880EB554-62C6-4E9C-8F91-99F24110062E}"/>
          </ac:spMkLst>
        </pc:spChg>
        <pc:spChg chg="mod">
          <ac:chgData name="Sharron Stapleton" userId="421a3ebd-ff1a-4684-a1b2-a16b753987e8" providerId="ADAL" clId="{133D9EF8-4350-4029-93F7-79950B8B65EF}" dt="2022-07-14T06:27:19.658" v="1960" actId="20577"/>
          <ac:spMkLst>
            <pc:docMk/>
            <pc:sldMk cId="297110986" sldId="380"/>
            <ac:spMk id="7" creationId="{5B6C085F-CA6A-4C25-8DEF-07B91C28C184}"/>
          </ac:spMkLst>
        </pc:spChg>
        <pc:spChg chg="mod">
          <ac:chgData name="Sharron Stapleton" userId="421a3ebd-ff1a-4684-a1b2-a16b753987e8" providerId="ADAL" clId="{133D9EF8-4350-4029-93F7-79950B8B65EF}" dt="2022-07-14T06:27:30.599" v="1961" actId="1076"/>
          <ac:spMkLst>
            <pc:docMk/>
            <pc:sldMk cId="297110986" sldId="380"/>
            <ac:spMk id="12" creationId="{59F5D47B-2137-483A-8AF0-489FF94C1ADB}"/>
          </ac:spMkLst>
        </pc:spChg>
      </pc:sldChg>
      <pc:sldChg chg="modSp mod">
        <pc:chgData name="Sharron Stapleton" userId="421a3ebd-ff1a-4684-a1b2-a16b753987e8" providerId="ADAL" clId="{133D9EF8-4350-4029-93F7-79950B8B65EF}" dt="2022-07-14T06:36:07.726" v="2042" actId="14100"/>
        <pc:sldMkLst>
          <pc:docMk/>
          <pc:sldMk cId="4254452696" sldId="382"/>
        </pc:sldMkLst>
        <pc:spChg chg="mod">
          <ac:chgData name="Sharron Stapleton" userId="421a3ebd-ff1a-4684-a1b2-a16b753987e8" providerId="ADAL" clId="{133D9EF8-4350-4029-93F7-79950B8B65EF}" dt="2022-07-14T06:27:57.098" v="1964" actId="1076"/>
          <ac:spMkLst>
            <pc:docMk/>
            <pc:sldMk cId="4254452696" sldId="382"/>
            <ac:spMk id="3" creationId="{CA384AB8-45FE-4F5B-971B-8AC409C5B81C}"/>
          </ac:spMkLst>
        </pc:spChg>
        <pc:spChg chg="mod">
          <ac:chgData name="Sharron Stapleton" userId="421a3ebd-ff1a-4684-a1b2-a16b753987e8" providerId="ADAL" clId="{133D9EF8-4350-4029-93F7-79950B8B65EF}" dt="2022-07-14T06:35:54.746" v="2039" actId="1076"/>
          <ac:spMkLst>
            <pc:docMk/>
            <pc:sldMk cId="4254452696" sldId="382"/>
            <ac:spMk id="5" creationId="{1A5209B6-DA5A-45A7-AEE3-D31491D68D61}"/>
          </ac:spMkLst>
        </pc:spChg>
        <pc:picChg chg="mod">
          <ac:chgData name="Sharron Stapleton" userId="421a3ebd-ff1a-4684-a1b2-a16b753987e8" providerId="ADAL" clId="{133D9EF8-4350-4029-93F7-79950B8B65EF}" dt="2022-07-14T06:36:07.726" v="2042" actId="14100"/>
          <ac:picMkLst>
            <pc:docMk/>
            <pc:sldMk cId="4254452696" sldId="382"/>
            <ac:picMk id="8" creationId="{62676BE6-CF0C-4B9A-A231-0F5492DAD2E5}"/>
          </ac:picMkLst>
        </pc:picChg>
      </pc:sldChg>
      <pc:sldChg chg="modSp mod">
        <pc:chgData name="Sharron Stapleton" userId="421a3ebd-ff1a-4684-a1b2-a16b753987e8" providerId="ADAL" clId="{133D9EF8-4350-4029-93F7-79950B8B65EF}" dt="2022-07-14T06:57:15.912" v="2360" actId="1076"/>
        <pc:sldMkLst>
          <pc:docMk/>
          <pc:sldMk cId="4237872451" sldId="386"/>
        </pc:sldMkLst>
        <pc:spChg chg="mod">
          <ac:chgData name="Sharron Stapleton" userId="421a3ebd-ff1a-4684-a1b2-a16b753987e8" providerId="ADAL" clId="{133D9EF8-4350-4029-93F7-79950B8B65EF}" dt="2022-07-14T06:57:09.874" v="2359" actId="1076"/>
          <ac:spMkLst>
            <pc:docMk/>
            <pc:sldMk cId="4237872451" sldId="386"/>
            <ac:spMk id="3" creationId="{6C6DDC30-CEA9-4993-AD69-7B1FF8CF87BC}"/>
          </ac:spMkLst>
        </pc:spChg>
        <pc:graphicFrameChg chg="mod">
          <ac:chgData name="Sharron Stapleton" userId="421a3ebd-ff1a-4684-a1b2-a16b753987e8" providerId="ADAL" clId="{133D9EF8-4350-4029-93F7-79950B8B65EF}" dt="2022-07-14T06:56:58.058" v="2356"/>
          <ac:graphicFrameMkLst>
            <pc:docMk/>
            <pc:sldMk cId="4237872451" sldId="386"/>
            <ac:graphicFrameMk id="2" creationId="{86E5107A-CD01-43DD-8FA0-6A2D34E5D73C}"/>
          </ac:graphicFrameMkLst>
        </pc:graphicFrameChg>
        <pc:picChg chg="mod">
          <ac:chgData name="Sharron Stapleton" userId="421a3ebd-ff1a-4684-a1b2-a16b753987e8" providerId="ADAL" clId="{133D9EF8-4350-4029-93F7-79950B8B65EF}" dt="2022-07-14T06:57:15.912" v="2360" actId="1076"/>
          <ac:picMkLst>
            <pc:docMk/>
            <pc:sldMk cId="4237872451" sldId="386"/>
            <ac:picMk id="5" creationId="{DFCD1CA5-1B0D-42A8-87C2-629BAF5CE623}"/>
          </ac:picMkLst>
        </pc:picChg>
      </pc:sldChg>
      <pc:sldChg chg="addSp delSp modSp mod">
        <pc:chgData name="Sharron Stapleton" userId="421a3ebd-ff1a-4684-a1b2-a16b753987e8" providerId="ADAL" clId="{133D9EF8-4350-4029-93F7-79950B8B65EF}" dt="2022-07-14T06:59:43.891" v="2384" actId="1076"/>
        <pc:sldMkLst>
          <pc:docMk/>
          <pc:sldMk cId="3628470073" sldId="387"/>
        </pc:sldMkLst>
        <pc:spChg chg="mod">
          <ac:chgData name="Sharron Stapleton" userId="421a3ebd-ff1a-4684-a1b2-a16b753987e8" providerId="ADAL" clId="{133D9EF8-4350-4029-93F7-79950B8B65EF}" dt="2022-07-14T06:59:26.574" v="2381" actId="14100"/>
          <ac:spMkLst>
            <pc:docMk/>
            <pc:sldMk cId="3628470073" sldId="387"/>
            <ac:spMk id="3" creationId="{9C4B6449-D51B-42F6-BB47-503CA4597897}"/>
          </ac:spMkLst>
        </pc:spChg>
        <pc:spChg chg="del mod">
          <ac:chgData name="Sharron Stapleton" userId="421a3ebd-ff1a-4684-a1b2-a16b753987e8" providerId="ADAL" clId="{133D9EF8-4350-4029-93F7-79950B8B65EF}" dt="2022-07-14T06:57:44.542" v="2363" actId="478"/>
          <ac:spMkLst>
            <pc:docMk/>
            <pc:sldMk cId="3628470073" sldId="387"/>
            <ac:spMk id="5" creationId="{FBE49727-4479-4B31-A0B0-835B0769FB1A}"/>
          </ac:spMkLst>
        </pc:spChg>
        <pc:spChg chg="add mod">
          <ac:chgData name="Sharron Stapleton" userId="421a3ebd-ff1a-4684-a1b2-a16b753987e8" providerId="ADAL" clId="{133D9EF8-4350-4029-93F7-79950B8B65EF}" dt="2022-07-14T06:57:45.082" v="2364"/>
          <ac:spMkLst>
            <pc:docMk/>
            <pc:sldMk cId="3628470073" sldId="387"/>
            <ac:spMk id="7" creationId="{350A5E90-E563-3979-301B-88C0581368F7}"/>
          </ac:spMkLst>
        </pc:spChg>
        <pc:picChg chg="mod">
          <ac:chgData name="Sharron Stapleton" userId="421a3ebd-ff1a-4684-a1b2-a16b753987e8" providerId="ADAL" clId="{133D9EF8-4350-4029-93F7-79950B8B65EF}" dt="2022-07-14T06:59:43.891" v="2384" actId="1076"/>
          <ac:picMkLst>
            <pc:docMk/>
            <pc:sldMk cId="3628470073" sldId="387"/>
            <ac:picMk id="6" creationId="{A38B1DAA-4CEE-495E-B0CC-9F6EFB9D1B62}"/>
          </ac:picMkLst>
        </pc:picChg>
      </pc:sldChg>
      <pc:sldChg chg="delSp modSp mod">
        <pc:chgData name="Sharron Stapleton" userId="421a3ebd-ff1a-4684-a1b2-a16b753987e8" providerId="ADAL" clId="{133D9EF8-4350-4029-93F7-79950B8B65EF}" dt="2022-07-14T07:15:53.290" v="2513"/>
        <pc:sldMkLst>
          <pc:docMk/>
          <pc:sldMk cId="1054493421" sldId="389"/>
        </pc:sldMkLst>
        <pc:graphicFrameChg chg="mod">
          <ac:chgData name="Sharron Stapleton" userId="421a3ebd-ff1a-4684-a1b2-a16b753987e8" providerId="ADAL" clId="{133D9EF8-4350-4029-93F7-79950B8B65EF}" dt="2022-07-14T07:15:53.290" v="2513"/>
          <ac:graphicFrameMkLst>
            <pc:docMk/>
            <pc:sldMk cId="1054493421" sldId="389"/>
            <ac:graphicFrameMk id="2" creationId="{58E658BA-168F-41E4-9734-5F822E30E644}"/>
          </ac:graphicFrameMkLst>
        </pc:graphicFrameChg>
        <pc:graphicFrameChg chg="del mod">
          <ac:chgData name="Sharron Stapleton" userId="421a3ebd-ff1a-4684-a1b2-a16b753987e8" providerId="ADAL" clId="{133D9EF8-4350-4029-93F7-79950B8B65EF}" dt="2022-07-14T07:12:15.699" v="2509" actId="478"/>
          <ac:graphicFrameMkLst>
            <pc:docMk/>
            <pc:sldMk cId="1054493421" sldId="389"/>
            <ac:graphicFrameMk id="4" creationId="{F6BEEF7A-21BB-4D02-BF15-181AC4B74F6B}"/>
          </ac:graphicFrameMkLst>
        </pc:graphicFrameChg>
      </pc:sldChg>
      <pc:sldChg chg="modSp mod">
        <pc:chgData name="Sharron Stapleton" userId="421a3ebd-ff1a-4684-a1b2-a16b753987e8" providerId="ADAL" clId="{133D9EF8-4350-4029-93F7-79950B8B65EF}" dt="2022-07-14T07:03:54.985" v="2435" actId="14100"/>
        <pc:sldMkLst>
          <pc:docMk/>
          <pc:sldMk cId="3536293995" sldId="390"/>
        </pc:sldMkLst>
        <pc:spChg chg="mod">
          <ac:chgData name="Sharron Stapleton" userId="421a3ebd-ff1a-4684-a1b2-a16b753987e8" providerId="ADAL" clId="{133D9EF8-4350-4029-93F7-79950B8B65EF}" dt="2022-07-14T07:03:48.146" v="2433" actId="20577"/>
          <ac:spMkLst>
            <pc:docMk/>
            <pc:sldMk cId="3536293995" sldId="390"/>
            <ac:spMk id="4" creationId="{662E1053-B834-46FA-8A6C-B99B40AF51A8}"/>
          </ac:spMkLst>
        </pc:spChg>
        <pc:graphicFrameChg chg="mod">
          <ac:chgData name="Sharron Stapleton" userId="421a3ebd-ff1a-4684-a1b2-a16b753987e8" providerId="ADAL" clId="{133D9EF8-4350-4029-93F7-79950B8B65EF}" dt="2022-07-14T07:03:54.985" v="2435" actId="14100"/>
          <ac:graphicFrameMkLst>
            <pc:docMk/>
            <pc:sldMk cId="3536293995" sldId="390"/>
            <ac:graphicFrameMk id="3" creationId="{F8179F17-36CC-4009-8DB2-726EF0F34785}"/>
          </ac:graphicFrameMkLst>
        </pc:graphicFrameChg>
      </pc:sldChg>
      <pc:sldChg chg="modSp">
        <pc:chgData name="Sharron Stapleton" userId="421a3ebd-ff1a-4684-a1b2-a16b753987e8" providerId="ADAL" clId="{133D9EF8-4350-4029-93F7-79950B8B65EF}" dt="2022-07-14T04:48:50.777" v="117"/>
        <pc:sldMkLst>
          <pc:docMk/>
          <pc:sldMk cId="2353824044" sldId="412"/>
        </pc:sldMkLst>
        <pc:graphicFrameChg chg="mod">
          <ac:chgData name="Sharron Stapleton" userId="421a3ebd-ff1a-4684-a1b2-a16b753987e8" providerId="ADAL" clId="{133D9EF8-4350-4029-93F7-79950B8B65EF}" dt="2022-07-14T04:48:50.777" v="117"/>
          <ac:graphicFrameMkLst>
            <pc:docMk/>
            <pc:sldMk cId="2353824044" sldId="412"/>
            <ac:graphicFrameMk id="2" creationId="{FEAC5E3D-839A-46C9-A45F-EC87CC4992A3}"/>
          </ac:graphicFrameMkLst>
        </pc:graphicFrameChg>
      </pc:sldChg>
      <pc:sldChg chg="addSp delSp modSp mod modNotesTx">
        <pc:chgData name="Sharron Stapleton" userId="421a3ebd-ff1a-4684-a1b2-a16b753987e8" providerId="ADAL" clId="{133D9EF8-4350-4029-93F7-79950B8B65EF}" dt="2022-07-18T01:55:21.892" v="2526"/>
        <pc:sldMkLst>
          <pc:docMk/>
          <pc:sldMk cId="4081094605" sldId="413"/>
        </pc:sldMkLst>
        <pc:spChg chg="del mod">
          <ac:chgData name="Sharron Stapleton" userId="421a3ebd-ff1a-4684-a1b2-a16b753987e8" providerId="ADAL" clId="{133D9EF8-4350-4029-93F7-79950B8B65EF}" dt="2022-07-14T04:47:50.596" v="109" actId="478"/>
          <ac:spMkLst>
            <pc:docMk/>
            <pc:sldMk cId="4081094605" sldId="413"/>
            <ac:spMk id="2" creationId="{71869DDB-59CE-4C92-9620-25BB45BF439B}"/>
          </ac:spMkLst>
        </pc:spChg>
        <pc:spChg chg="mod">
          <ac:chgData name="Sharron Stapleton" userId="421a3ebd-ff1a-4684-a1b2-a16b753987e8" providerId="ADAL" clId="{133D9EF8-4350-4029-93F7-79950B8B65EF}" dt="2022-07-14T04:47:47.133" v="107" actId="14100"/>
          <ac:spMkLst>
            <pc:docMk/>
            <pc:sldMk cId="4081094605" sldId="413"/>
            <ac:spMk id="4" creationId="{64C7DD29-7C9F-4F65-87DC-FC5D62ABB842}"/>
          </ac:spMkLst>
        </pc:spChg>
        <pc:spChg chg="del">
          <ac:chgData name="Sharron Stapleton" userId="421a3ebd-ff1a-4684-a1b2-a16b753987e8" providerId="ADAL" clId="{133D9EF8-4350-4029-93F7-79950B8B65EF}" dt="2022-07-14T04:47:52.095" v="110" actId="478"/>
          <ac:spMkLst>
            <pc:docMk/>
            <pc:sldMk cId="4081094605" sldId="413"/>
            <ac:spMk id="5" creationId="{35828922-737A-45F8-866B-BA00E315D7C4}"/>
          </ac:spMkLst>
        </pc:spChg>
        <pc:spChg chg="del">
          <ac:chgData name="Sharron Stapleton" userId="421a3ebd-ff1a-4684-a1b2-a16b753987e8" providerId="ADAL" clId="{133D9EF8-4350-4029-93F7-79950B8B65EF}" dt="2022-07-14T04:47:54.510" v="111" actId="478"/>
          <ac:spMkLst>
            <pc:docMk/>
            <pc:sldMk cId="4081094605" sldId="413"/>
            <ac:spMk id="7" creationId="{D9142733-15E4-4E32-A10A-D0E7BB2AD057}"/>
          </ac:spMkLst>
        </pc:spChg>
        <pc:spChg chg="add del">
          <ac:chgData name="Sharron Stapleton" userId="421a3ebd-ff1a-4684-a1b2-a16b753987e8" providerId="ADAL" clId="{133D9EF8-4350-4029-93F7-79950B8B65EF}" dt="2022-07-14T04:48:05.837" v="113" actId="478"/>
          <ac:spMkLst>
            <pc:docMk/>
            <pc:sldMk cId="4081094605" sldId="413"/>
            <ac:spMk id="8" creationId="{C54B6014-55E5-6956-F426-53BFF5B82E64}"/>
          </ac:spMkLst>
        </pc:spChg>
        <pc:graphicFrameChg chg="add mod">
          <ac:chgData name="Sharron Stapleton" userId="421a3ebd-ff1a-4684-a1b2-a16b753987e8" providerId="ADAL" clId="{133D9EF8-4350-4029-93F7-79950B8B65EF}" dt="2022-07-18T01:55:21.892" v="2526"/>
          <ac:graphicFrameMkLst>
            <pc:docMk/>
            <pc:sldMk cId="4081094605" sldId="413"/>
            <ac:graphicFrameMk id="9" creationId="{4F38AFD9-E91E-DA2D-C9A7-E5109B4D1F1B}"/>
          </ac:graphicFrameMkLst>
        </pc:graphicFrameChg>
      </pc:sldChg>
      <pc:sldChg chg="del mod modShow modNotesTx">
        <pc:chgData name="Sharron Stapleton" userId="421a3ebd-ff1a-4684-a1b2-a16b753987e8" providerId="ADAL" clId="{133D9EF8-4350-4029-93F7-79950B8B65EF}" dt="2022-07-14T05:53:54.100" v="1228" actId="47"/>
        <pc:sldMkLst>
          <pc:docMk/>
          <pc:sldMk cId="3209053098" sldId="414"/>
        </pc:sldMkLst>
      </pc:sldChg>
      <pc:sldChg chg="modSp mod">
        <pc:chgData name="Sharron Stapleton" userId="421a3ebd-ff1a-4684-a1b2-a16b753987e8" providerId="ADAL" clId="{133D9EF8-4350-4029-93F7-79950B8B65EF}" dt="2022-07-14T05:52:48.876" v="1224" actId="1076"/>
        <pc:sldMkLst>
          <pc:docMk/>
          <pc:sldMk cId="3109257694" sldId="418"/>
        </pc:sldMkLst>
        <pc:spChg chg="mod">
          <ac:chgData name="Sharron Stapleton" userId="421a3ebd-ff1a-4684-a1b2-a16b753987e8" providerId="ADAL" clId="{133D9EF8-4350-4029-93F7-79950B8B65EF}" dt="2022-07-14T05:52:48.876" v="1224" actId="1076"/>
          <ac:spMkLst>
            <pc:docMk/>
            <pc:sldMk cId="3109257694" sldId="418"/>
            <ac:spMk id="7" creationId="{A7C863B8-0F40-4811-86F1-0E8C45061026}"/>
          </ac:spMkLst>
        </pc:spChg>
        <pc:graphicFrameChg chg="mod">
          <ac:chgData name="Sharron Stapleton" userId="421a3ebd-ff1a-4684-a1b2-a16b753987e8" providerId="ADAL" clId="{133D9EF8-4350-4029-93F7-79950B8B65EF}" dt="2022-07-14T05:51:59.078" v="1217" actId="20577"/>
          <ac:graphicFrameMkLst>
            <pc:docMk/>
            <pc:sldMk cId="3109257694" sldId="418"/>
            <ac:graphicFrameMk id="5" creationId="{05447C9F-8432-4CEB-9754-B489B9DE0E1F}"/>
          </ac:graphicFrameMkLst>
        </pc:graphicFrameChg>
      </pc:sldChg>
      <pc:sldChg chg="modSp mod ord">
        <pc:chgData name="Sharron Stapleton" userId="421a3ebd-ff1a-4684-a1b2-a16b753987e8" providerId="ADAL" clId="{133D9EF8-4350-4029-93F7-79950B8B65EF}" dt="2022-07-14T06:34:18.958" v="2034" actId="207"/>
        <pc:sldMkLst>
          <pc:docMk/>
          <pc:sldMk cId="3666226190" sldId="421"/>
        </pc:sldMkLst>
        <pc:spChg chg="mod">
          <ac:chgData name="Sharron Stapleton" userId="421a3ebd-ff1a-4684-a1b2-a16b753987e8" providerId="ADAL" clId="{133D9EF8-4350-4029-93F7-79950B8B65EF}" dt="2022-07-14T06:34:18.958" v="2034" actId="207"/>
          <ac:spMkLst>
            <pc:docMk/>
            <pc:sldMk cId="3666226190" sldId="421"/>
            <ac:spMk id="5" creationId="{9889BA64-CAB7-40AF-9E45-EF3F7F861EE5}"/>
          </ac:spMkLst>
        </pc:spChg>
      </pc:sldChg>
      <pc:sldChg chg="addSp delSp modSp mod">
        <pc:chgData name="Sharron Stapleton" userId="421a3ebd-ff1a-4684-a1b2-a16b753987e8" providerId="ADAL" clId="{133D9EF8-4350-4029-93F7-79950B8B65EF}" dt="2022-07-18T02:02:41.272" v="2615" actId="1035"/>
        <pc:sldMkLst>
          <pc:docMk/>
          <pc:sldMk cId="2641215577" sldId="424"/>
        </pc:sldMkLst>
        <pc:spChg chg="add del">
          <ac:chgData name="Sharron Stapleton" userId="421a3ebd-ff1a-4684-a1b2-a16b753987e8" providerId="ADAL" clId="{133D9EF8-4350-4029-93F7-79950B8B65EF}" dt="2022-07-14T07:05:53.823" v="2458" actId="478"/>
          <ac:spMkLst>
            <pc:docMk/>
            <pc:sldMk cId="2641215577" sldId="424"/>
            <ac:spMk id="2" creationId="{2A30B6E3-63E6-44AA-BBE7-D0CC955364BA}"/>
          </ac:spMkLst>
        </pc:spChg>
        <pc:spChg chg="add mod">
          <ac:chgData name="Sharron Stapleton" userId="421a3ebd-ff1a-4684-a1b2-a16b753987e8" providerId="ADAL" clId="{133D9EF8-4350-4029-93F7-79950B8B65EF}" dt="2022-07-18T02:02:22.682" v="2593" actId="14100"/>
          <ac:spMkLst>
            <pc:docMk/>
            <pc:sldMk cId="2641215577" sldId="424"/>
            <ac:spMk id="2" creationId="{3388395C-2944-67BB-9DB6-DAD8DB94720A}"/>
          </ac:spMkLst>
        </pc:spChg>
        <pc:spChg chg="mod">
          <ac:chgData name="Sharron Stapleton" userId="421a3ebd-ff1a-4684-a1b2-a16b753987e8" providerId="ADAL" clId="{133D9EF8-4350-4029-93F7-79950B8B65EF}" dt="2022-07-18T02:02:32.512" v="2604" actId="1035"/>
          <ac:spMkLst>
            <pc:docMk/>
            <pc:sldMk cId="2641215577" sldId="424"/>
            <ac:spMk id="4" creationId="{F72279A5-B4CF-4E37-B674-81CD5CC9F955}"/>
          </ac:spMkLst>
        </pc:spChg>
        <pc:spChg chg="del mod">
          <ac:chgData name="Sharron Stapleton" userId="421a3ebd-ff1a-4684-a1b2-a16b753987e8" providerId="ADAL" clId="{133D9EF8-4350-4029-93F7-79950B8B65EF}" dt="2022-07-18T02:01:38.072" v="2583" actId="478"/>
          <ac:spMkLst>
            <pc:docMk/>
            <pc:sldMk cId="2641215577" sldId="424"/>
            <ac:spMk id="5" creationId="{A69C0703-76DE-4C0C-9EFC-BD70842F5A08}"/>
          </ac:spMkLst>
        </pc:spChg>
        <pc:spChg chg="mod">
          <ac:chgData name="Sharron Stapleton" userId="421a3ebd-ff1a-4684-a1b2-a16b753987e8" providerId="ADAL" clId="{133D9EF8-4350-4029-93F7-79950B8B65EF}" dt="2022-07-18T02:02:32.512" v="2604" actId="1035"/>
          <ac:spMkLst>
            <pc:docMk/>
            <pc:sldMk cId="2641215577" sldId="424"/>
            <ac:spMk id="6" creationId="{880EB554-62C6-4E9C-8F91-99F24110062E}"/>
          </ac:spMkLst>
        </pc:spChg>
        <pc:spChg chg="mod">
          <ac:chgData name="Sharron Stapleton" userId="421a3ebd-ff1a-4684-a1b2-a16b753987e8" providerId="ADAL" clId="{133D9EF8-4350-4029-93F7-79950B8B65EF}" dt="2022-07-18T02:02:32.512" v="2604" actId="1035"/>
          <ac:spMkLst>
            <pc:docMk/>
            <pc:sldMk cId="2641215577" sldId="424"/>
            <ac:spMk id="7" creationId="{5B6C085F-CA6A-4C25-8DEF-07B91C28C184}"/>
          </ac:spMkLst>
        </pc:spChg>
        <pc:picChg chg="mod">
          <ac:chgData name="Sharron Stapleton" userId="421a3ebd-ff1a-4684-a1b2-a16b753987e8" providerId="ADAL" clId="{133D9EF8-4350-4029-93F7-79950B8B65EF}" dt="2022-07-18T02:02:41.272" v="2615" actId="1035"/>
          <ac:picMkLst>
            <pc:docMk/>
            <pc:sldMk cId="2641215577" sldId="424"/>
            <ac:picMk id="9" creationId="{BCDE6350-6984-4EC6-8934-1B4C83F2E59E}"/>
          </ac:picMkLst>
        </pc:picChg>
        <pc:picChg chg="mod">
          <ac:chgData name="Sharron Stapleton" userId="421a3ebd-ff1a-4684-a1b2-a16b753987e8" providerId="ADAL" clId="{133D9EF8-4350-4029-93F7-79950B8B65EF}" dt="2022-07-18T02:02:41.272" v="2615" actId="1035"/>
          <ac:picMkLst>
            <pc:docMk/>
            <pc:sldMk cId="2641215577" sldId="424"/>
            <ac:picMk id="10" creationId="{E8286FB7-80B7-4264-9104-09C91ECDF0B6}"/>
          </ac:picMkLst>
        </pc:picChg>
        <pc:picChg chg="mod">
          <ac:chgData name="Sharron Stapleton" userId="421a3ebd-ff1a-4684-a1b2-a16b753987e8" providerId="ADAL" clId="{133D9EF8-4350-4029-93F7-79950B8B65EF}" dt="2022-07-18T02:02:41.272" v="2615" actId="1035"/>
          <ac:picMkLst>
            <pc:docMk/>
            <pc:sldMk cId="2641215577" sldId="424"/>
            <ac:picMk id="11" creationId="{6550A74F-F217-4B1B-81DF-BDEBB0F1E247}"/>
          </ac:picMkLst>
        </pc:picChg>
      </pc:sldChg>
      <pc:sldChg chg="modSp mod">
        <pc:chgData name="Sharron Stapleton" userId="421a3ebd-ff1a-4684-a1b2-a16b753987e8" providerId="ADAL" clId="{133D9EF8-4350-4029-93F7-79950B8B65EF}" dt="2022-07-18T01:59:26.002" v="2566" actId="255"/>
        <pc:sldMkLst>
          <pc:docMk/>
          <pc:sldMk cId="2082386422" sldId="427"/>
        </pc:sldMkLst>
        <pc:spChg chg="mod">
          <ac:chgData name="Sharron Stapleton" userId="421a3ebd-ff1a-4684-a1b2-a16b753987e8" providerId="ADAL" clId="{133D9EF8-4350-4029-93F7-79950B8B65EF}" dt="2022-07-18T01:59:15.742" v="2564" actId="255"/>
          <ac:spMkLst>
            <pc:docMk/>
            <pc:sldMk cId="2082386422" sldId="427"/>
            <ac:spMk id="4" creationId="{F72279A5-B4CF-4E37-B674-81CD5CC9F955}"/>
          </ac:spMkLst>
        </pc:spChg>
        <pc:spChg chg="mod">
          <ac:chgData name="Sharron Stapleton" userId="421a3ebd-ff1a-4684-a1b2-a16b753987e8" providerId="ADAL" clId="{133D9EF8-4350-4029-93F7-79950B8B65EF}" dt="2022-07-18T01:59:26.002" v="2566" actId="255"/>
          <ac:spMkLst>
            <pc:docMk/>
            <pc:sldMk cId="2082386422" sldId="427"/>
            <ac:spMk id="7" creationId="{5B6C085F-CA6A-4C25-8DEF-07B91C28C184}"/>
          </ac:spMkLst>
        </pc:spChg>
        <pc:spChg chg="mod">
          <ac:chgData name="Sharron Stapleton" userId="421a3ebd-ff1a-4684-a1b2-a16b753987e8" providerId="ADAL" clId="{133D9EF8-4350-4029-93F7-79950B8B65EF}" dt="2022-07-18T01:59:08.682" v="2562" actId="255"/>
          <ac:spMkLst>
            <pc:docMk/>
            <pc:sldMk cId="2082386422" sldId="427"/>
            <ac:spMk id="8" creationId="{F9203D22-6B18-4945-A626-C84DE35DD8E2}"/>
          </ac:spMkLst>
        </pc:spChg>
        <pc:spChg chg="mod">
          <ac:chgData name="Sharron Stapleton" userId="421a3ebd-ff1a-4684-a1b2-a16b753987e8" providerId="ADAL" clId="{133D9EF8-4350-4029-93F7-79950B8B65EF}" dt="2022-07-18T01:58:54.553" v="2559" actId="255"/>
          <ac:spMkLst>
            <pc:docMk/>
            <pc:sldMk cId="2082386422" sldId="427"/>
            <ac:spMk id="12" creationId="{DC664A2F-A682-485B-9357-714EA0DC57C0}"/>
          </ac:spMkLst>
        </pc:spChg>
      </pc:sldChg>
      <pc:sldChg chg="modSp mod">
        <pc:chgData name="Sharron Stapleton" userId="421a3ebd-ff1a-4684-a1b2-a16b753987e8" providerId="ADAL" clId="{133D9EF8-4350-4029-93F7-79950B8B65EF}" dt="2022-07-18T01:58:22.322" v="2550" actId="255"/>
        <pc:sldMkLst>
          <pc:docMk/>
          <pc:sldMk cId="1511943357" sldId="428"/>
        </pc:sldMkLst>
        <pc:spChg chg="mod">
          <ac:chgData name="Sharron Stapleton" userId="421a3ebd-ff1a-4684-a1b2-a16b753987e8" providerId="ADAL" clId="{133D9EF8-4350-4029-93F7-79950B8B65EF}" dt="2022-07-18T01:58:03.382" v="2546" actId="255"/>
          <ac:spMkLst>
            <pc:docMk/>
            <pc:sldMk cId="1511943357" sldId="428"/>
            <ac:spMk id="4" creationId="{F72279A5-B4CF-4E37-B674-81CD5CC9F955}"/>
          </ac:spMkLst>
        </pc:spChg>
        <pc:spChg chg="mod">
          <ac:chgData name="Sharron Stapleton" userId="421a3ebd-ff1a-4684-a1b2-a16b753987e8" providerId="ADAL" clId="{133D9EF8-4350-4029-93F7-79950B8B65EF}" dt="2022-07-18T01:58:13.742" v="2548" actId="255"/>
          <ac:spMkLst>
            <pc:docMk/>
            <pc:sldMk cId="1511943357" sldId="428"/>
            <ac:spMk id="6" creationId="{880EB554-62C6-4E9C-8F91-99F24110062E}"/>
          </ac:spMkLst>
        </pc:spChg>
        <pc:spChg chg="mod">
          <ac:chgData name="Sharron Stapleton" userId="421a3ebd-ff1a-4684-a1b2-a16b753987e8" providerId="ADAL" clId="{133D9EF8-4350-4029-93F7-79950B8B65EF}" dt="2022-07-18T01:58:22.322" v="2550" actId="255"/>
          <ac:spMkLst>
            <pc:docMk/>
            <pc:sldMk cId="1511943357" sldId="428"/>
            <ac:spMk id="7" creationId="{5B6C085F-CA6A-4C25-8DEF-07B91C28C184}"/>
          </ac:spMkLst>
        </pc:spChg>
      </pc:sldChg>
      <pc:sldChg chg="modSp mod">
        <pc:chgData name="Sharron Stapleton" userId="421a3ebd-ff1a-4684-a1b2-a16b753987e8" providerId="ADAL" clId="{133D9EF8-4350-4029-93F7-79950B8B65EF}" dt="2022-07-18T01:57:35.642" v="2544" actId="255"/>
        <pc:sldMkLst>
          <pc:docMk/>
          <pc:sldMk cId="3233640072" sldId="429"/>
        </pc:sldMkLst>
        <pc:spChg chg="mod">
          <ac:chgData name="Sharron Stapleton" userId="421a3ebd-ff1a-4684-a1b2-a16b753987e8" providerId="ADAL" clId="{133D9EF8-4350-4029-93F7-79950B8B65EF}" dt="2022-07-18T01:57:17.612" v="2539" actId="255"/>
          <ac:spMkLst>
            <pc:docMk/>
            <pc:sldMk cId="3233640072" sldId="429"/>
            <ac:spMk id="4" creationId="{F72279A5-B4CF-4E37-B674-81CD5CC9F955}"/>
          </ac:spMkLst>
        </pc:spChg>
        <pc:spChg chg="mod">
          <ac:chgData name="Sharron Stapleton" userId="421a3ebd-ff1a-4684-a1b2-a16b753987e8" providerId="ADAL" clId="{133D9EF8-4350-4029-93F7-79950B8B65EF}" dt="2022-07-18T01:57:27.082" v="2542" actId="255"/>
          <ac:spMkLst>
            <pc:docMk/>
            <pc:sldMk cId="3233640072" sldId="429"/>
            <ac:spMk id="6" creationId="{880EB554-62C6-4E9C-8F91-99F24110062E}"/>
          </ac:spMkLst>
        </pc:spChg>
        <pc:spChg chg="mod">
          <ac:chgData name="Sharron Stapleton" userId="421a3ebd-ff1a-4684-a1b2-a16b753987e8" providerId="ADAL" clId="{133D9EF8-4350-4029-93F7-79950B8B65EF}" dt="2022-07-18T01:57:35.642" v="2544" actId="255"/>
          <ac:spMkLst>
            <pc:docMk/>
            <pc:sldMk cId="3233640072" sldId="429"/>
            <ac:spMk id="7" creationId="{5B6C085F-CA6A-4C25-8DEF-07B91C28C184}"/>
          </ac:spMkLst>
        </pc:spChg>
      </pc:sldChg>
      <pc:sldChg chg="delSp modSp mod">
        <pc:chgData name="Sharron Stapleton" userId="421a3ebd-ff1a-4684-a1b2-a16b753987e8" providerId="ADAL" clId="{133D9EF8-4350-4029-93F7-79950B8B65EF}" dt="2022-07-18T01:56:49.682" v="2537" actId="255"/>
        <pc:sldMkLst>
          <pc:docMk/>
          <pc:sldMk cId="745066959" sldId="431"/>
        </pc:sldMkLst>
        <pc:spChg chg="mod">
          <ac:chgData name="Sharron Stapleton" userId="421a3ebd-ff1a-4684-a1b2-a16b753987e8" providerId="ADAL" clId="{133D9EF8-4350-4029-93F7-79950B8B65EF}" dt="2022-07-18T01:56:41.902" v="2535" actId="255"/>
          <ac:spMkLst>
            <pc:docMk/>
            <pc:sldMk cId="745066959" sldId="431"/>
            <ac:spMk id="4" creationId="{F72279A5-B4CF-4E37-B674-81CD5CC9F955}"/>
          </ac:spMkLst>
        </pc:spChg>
        <pc:spChg chg="mod">
          <ac:chgData name="Sharron Stapleton" userId="421a3ebd-ff1a-4684-a1b2-a16b753987e8" providerId="ADAL" clId="{133D9EF8-4350-4029-93F7-79950B8B65EF}" dt="2022-07-18T01:56:45.652" v="2536" actId="255"/>
          <ac:spMkLst>
            <pc:docMk/>
            <pc:sldMk cId="745066959" sldId="431"/>
            <ac:spMk id="6" creationId="{880EB554-62C6-4E9C-8F91-99F24110062E}"/>
          </ac:spMkLst>
        </pc:spChg>
        <pc:spChg chg="mod">
          <ac:chgData name="Sharron Stapleton" userId="421a3ebd-ff1a-4684-a1b2-a16b753987e8" providerId="ADAL" clId="{133D9EF8-4350-4029-93F7-79950B8B65EF}" dt="2022-07-18T01:56:49.682" v="2537" actId="255"/>
          <ac:spMkLst>
            <pc:docMk/>
            <pc:sldMk cId="745066959" sldId="431"/>
            <ac:spMk id="7" creationId="{5B6C085F-CA6A-4C25-8DEF-07B91C28C184}"/>
          </ac:spMkLst>
        </pc:spChg>
        <pc:spChg chg="del mod">
          <ac:chgData name="Sharron Stapleton" userId="421a3ebd-ff1a-4684-a1b2-a16b753987e8" providerId="ADAL" clId="{133D9EF8-4350-4029-93F7-79950B8B65EF}" dt="2022-07-14T05:48:03.609" v="1116" actId="478"/>
          <ac:spMkLst>
            <pc:docMk/>
            <pc:sldMk cId="745066959" sldId="431"/>
            <ac:spMk id="12" creationId="{33E22556-A8D1-405E-842D-47717EA616F0}"/>
          </ac:spMkLst>
        </pc:spChg>
      </pc:sldChg>
      <pc:sldChg chg="modSp mod">
        <pc:chgData name="Sharron Stapleton" userId="421a3ebd-ff1a-4684-a1b2-a16b753987e8" providerId="ADAL" clId="{133D9EF8-4350-4029-93F7-79950B8B65EF}" dt="2022-07-14T05:53:26.959" v="1227" actId="20577"/>
        <pc:sldMkLst>
          <pc:docMk/>
          <pc:sldMk cId="1197491538" sldId="432"/>
        </pc:sldMkLst>
        <pc:spChg chg="mod">
          <ac:chgData name="Sharron Stapleton" userId="421a3ebd-ff1a-4684-a1b2-a16b753987e8" providerId="ADAL" clId="{133D9EF8-4350-4029-93F7-79950B8B65EF}" dt="2022-07-14T05:52:23.726" v="1220" actId="14100"/>
          <ac:spMkLst>
            <pc:docMk/>
            <pc:sldMk cId="1197491538" sldId="432"/>
            <ac:spMk id="3" creationId="{550C6F6C-FD19-49E3-9405-9294BB849B49}"/>
          </ac:spMkLst>
        </pc:spChg>
        <pc:spChg chg="mod">
          <ac:chgData name="Sharron Stapleton" userId="421a3ebd-ff1a-4684-a1b2-a16b753987e8" providerId="ADAL" clId="{133D9EF8-4350-4029-93F7-79950B8B65EF}" dt="2022-07-14T05:53:26.959" v="1227" actId="20577"/>
          <ac:spMkLst>
            <pc:docMk/>
            <pc:sldMk cId="1197491538" sldId="432"/>
            <ac:spMk id="5" creationId="{BF92348B-3094-45E5-810E-833AC8FF373F}"/>
          </ac:spMkLst>
        </pc:spChg>
      </pc:sldChg>
      <pc:sldChg chg="modSp mod">
        <pc:chgData name="Sharron Stapleton" userId="421a3ebd-ff1a-4684-a1b2-a16b753987e8" providerId="ADAL" clId="{133D9EF8-4350-4029-93F7-79950B8B65EF}" dt="2022-07-14T06:02:22.303" v="1283" actId="1076"/>
        <pc:sldMkLst>
          <pc:docMk/>
          <pc:sldMk cId="1870561045" sldId="433"/>
        </pc:sldMkLst>
        <pc:spChg chg="mod">
          <ac:chgData name="Sharron Stapleton" userId="421a3ebd-ff1a-4684-a1b2-a16b753987e8" providerId="ADAL" clId="{133D9EF8-4350-4029-93F7-79950B8B65EF}" dt="2022-07-14T06:00:49.292" v="1272" actId="207"/>
          <ac:spMkLst>
            <pc:docMk/>
            <pc:sldMk cId="1870561045" sldId="433"/>
            <ac:spMk id="2" creationId="{45C2AB75-E150-44CC-BB70-596C94BABD0F}"/>
          </ac:spMkLst>
        </pc:spChg>
        <pc:spChg chg="mod">
          <ac:chgData name="Sharron Stapleton" userId="421a3ebd-ff1a-4684-a1b2-a16b753987e8" providerId="ADAL" clId="{133D9EF8-4350-4029-93F7-79950B8B65EF}" dt="2022-07-14T06:01:58.953" v="1282" actId="2710"/>
          <ac:spMkLst>
            <pc:docMk/>
            <pc:sldMk cId="1870561045" sldId="433"/>
            <ac:spMk id="3" creationId="{4C38D327-F223-4173-89CC-064993449FDB}"/>
          </ac:spMkLst>
        </pc:spChg>
        <pc:spChg chg="mod">
          <ac:chgData name="Sharron Stapleton" userId="421a3ebd-ff1a-4684-a1b2-a16b753987e8" providerId="ADAL" clId="{133D9EF8-4350-4029-93F7-79950B8B65EF}" dt="2022-07-14T06:02:22.303" v="1283" actId="1076"/>
          <ac:spMkLst>
            <pc:docMk/>
            <pc:sldMk cId="1870561045" sldId="433"/>
            <ac:spMk id="4" creationId="{CD06EA56-2D8B-403C-8737-82E87DA2E1A6}"/>
          </ac:spMkLst>
        </pc:spChg>
        <pc:spChg chg="mod">
          <ac:chgData name="Sharron Stapleton" userId="421a3ebd-ff1a-4684-a1b2-a16b753987e8" providerId="ADAL" clId="{133D9EF8-4350-4029-93F7-79950B8B65EF}" dt="2022-07-14T06:01:20.034" v="1279" actId="2710"/>
          <ac:spMkLst>
            <pc:docMk/>
            <pc:sldMk cId="1870561045" sldId="433"/>
            <ac:spMk id="6" creationId="{EBCFF1A8-440C-4CC8-824B-682653BA349E}"/>
          </ac:spMkLst>
        </pc:spChg>
        <pc:spChg chg="mod">
          <ac:chgData name="Sharron Stapleton" userId="421a3ebd-ff1a-4684-a1b2-a16b753987e8" providerId="ADAL" clId="{133D9EF8-4350-4029-93F7-79950B8B65EF}" dt="2022-07-14T06:01:34.234" v="1281" actId="1076"/>
          <ac:spMkLst>
            <pc:docMk/>
            <pc:sldMk cId="1870561045" sldId="433"/>
            <ac:spMk id="11" creationId="{2666BFEA-9876-4606-94F4-012A046E58FB}"/>
          </ac:spMkLst>
        </pc:spChg>
        <pc:graphicFrameChg chg="mod">
          <ac:chgData name="Sharron Stapleton" userId="421a3ebd-ff1a-4684-a1b2-a16b753987e8" providerId="ADAL" clId="{133D9EF8-4350-4029-93F7-79950B8B65EF}" dt="2022-07-14T06:01:34.234" v="1281" actId="1076"/>
          <ac:graphicFrameMkLst>
            <pc:docMk/>
            <pc:sldMk cId="1870561045" sldId="433"/>
            <ac:graphicFrameMk id="8" creationId="{68A8643A-796E-4793-A516-6B778907738E}"/>
          </ac:graphicFrameMkLst>
        </pc:graphicFrameChg>
        <pc:picChg chg="mod">
          <ac:chgData name="Sharron Stapleton" userId="421a3ebd-ff1a-4684-a1b2-a16b753987e8" providerId="ADAL" clId="{133D9EF8-4350-4029-93F7-79950B8B65EF}" dt="2022-07-14T06:01:34.234" v="1281" actId="1076"/>
          <ac:picMkLst>
            <pc:docMk/>
            <pc:sldMk cId="1870561045" sldId="433"/>
            <ac:picMk id="13" creationId="{E0D9DA2D-411B-4602-92D9-252DE7CCD605}"/>
          </ac:picMkLst>
        </pc:picChg>
        <pc:picChg chg="mod">
          <ac:chgData name="Sharron Stapleton" userId="421a3ebd-ff1a-4684-a1b2-a16b753987e8" providerId="ADAL" clId="{133D9EF8-4350-4029-93F7-79950B8B65EF}" dt="2022-07-14T06:01:34.234" v="1281" actId="1076"/>
          <ac:picMkLst>
            <pc:docMk/>
            <pc:sldMk cId="1870561045" sldId="433"/>
            <ac:picMk id="15" creationId="{9C531264-8FD0-4C4A-B2CE-22420E863AD4}"/>
          </ac:picMkLst>
        </pc:picChg>
      </pc:sldChg>
      <pc:sldChg chg="modSp mod">
        <pc:chgData name="Sharron Stapleton" userId="421a3ebd-ff1a-4684-a1b2-a16b753987e8" providerId="ADAL" clId="{133D9EF8-4350-4029-93F7-79950B8B65EF}" dt="2022-07-14T06:03:21.243" v="1286" actId="1076"/>
        <pc:sldMkLst>
          <pc:docMk/>
          <pc:sldMk cId="3883233071" sldId="434"/>
        </pc:sldMkLst>
        <pc:spChg chg="mod">
          <ac:chgData name="Sharron Stapleton" userId="421a3ebd-ff1a-4684-a1b2-a16b753987e8" providerId="ADAL" clId="{133D9EF8-4350-4029-93F7-79950B8B65EF}" dt="2022-07-14T06:03:12.643" v="1284" actId="255"/>
          <ac:spMkLst>
            <pc:docMk/>
            <pc:sldMk cId="3883233071" sldId="434"/>
            <ac:spMk id="4" creationId="{251ED3B1-8E29-4602-9055-CEB967E737A6}"/>
          </ac:spMkLst>
        </pc:spChg>
        <pc:spChg chg="mod">
          <ac:chgData name="Sharron Stapleton" userId="421a3ebd-ff1a-4684-a1b2-a16b753987e8" providerId="ADAL" clId="{133D9EF8-4350-4029-93F7-79950B8B65EF}" dt="2022-07-14T06:03:17.443" v="1285" actId="255"/>
          <ac:spMkLst>
            <pc:docMk/>
            <pc:sldMk cId="3883233071" sldId="434"/>
            <ac:spMk id="5" creationId="{1F24E024-3D80-4685-893C-A7746E65025B}"/>
          </ac:spMkLst>
        </pc:spChg>
        <pc:picChg chg="mod">
          <ac:chgData name="Sharron Stapleton" userId="421a3ebd-ff1a-4684-a1b2-a16b753987e8" providerId="ADAL" clId="{133D9EF8-4350-4029-93F7-79950B8B65EF}" dt="2022-07-14T06:03:21.243" v="1286" actId="1076"/>
          <ac:picMkLst>
            <pc:docMk/>
            <pc:sldMk cId="3883233071" sldId="434"/>
            <ac:picMk id="18" creationId="{5E2DF321-10A9-44E7-857F-C2B1993C1C73}"/>
          </ac:picMkLst>
        </pc:picChg>
      </pc:sldChg>
      <pc:sldChg chg="modSp mod">
        <pc:chgData name="Sharron Stapleton" userId="421a3ebd-ff1a-4684-a1b2-a16b753987e8" providerId="ADAL" clId="{133D9EF8-4350-4029-93F7-79950B8B65EF}" dt="2022-07-14T06:04:28.875" v="1292" actId="207"/>
        <pc:sldMkLst>
          <pc:docMk/>
          <pc:sldMk cId="1696810396" sldId="435"/>
        </pc:sldMkLst>
        <pc:spChg chg="mod">
          <ac:chgData name="Sharron Stapleton" userId="421a3ebd-ff1a-4684-a1b2-a16b753987e8" providerId="ADAL" clId="{133D9EF8-4350-4029-93F7-79950B8B65EF}" dt="2022-07-14T06:04:28.875" v="1292" actId="207"/>
          <ac:spMkLst>
            <pc:docMk/>
            <pc:sldMk cId="1696810396" sldId="435"/>
            <ac:spMk id="4" creationId="{4B661534-8377-4025-9407-3AD006B83561}"/>
          </ac:spMkLst>
        </pc:spChg>
      </pc:sldChg>
      <pc:sldChg chg="addSp delSp modSp mod">
        <pc:chgData name="Sharron Stapleton" userId="421a3ebd-ff1a-4684-a1b2-a16b753987e8" providerId="ADAL" clId="{133D9EF8-4350-4029-93F7-79950B8B65EF}" dt="2022-07-14T04:38:58.292" v="27" actId="20577"/>
        <pc:sldMkLst>
          <pc:docMk/>
          <pc:sldMk cId="826130500" sldId="436"/>
        </pc:sldMkLst>
        <pc:spChg chg="del">
          <ac:chgData name="Sharron Stapleton" userId="421a3ebd-ff1a-4684-a1b2-a16b753987e8" providerId="ADAL" clId="{133D9EF8-4350-4029-93F7-79950B8B65EF}" dt="2022-07-14T04:37:42.583" v="13" actId="478"/>
          <ac:spMkLst>
            <pc:docMk/>
            <pc:sldMk cId="826130500" sldId="436"/>
            <ac:spMk id="2" creationId="{C5BBFCD4-9B5E-440F-B375-B4A173926BBA}"/>
          </ac:spMkLst>
        </pc:spChg>
        <pc:spChg chg="add mod">
          <ac:chgData name="Sharron Stapleton" userId="421a3ebd-ff1a-4684-a1b2-a16b753987e8" providerId="ADAL" clId="{133D9EF8-4350-4029-93F7-79950B8B65EF}" dt="2022-07-14T04:38:58.292" v="27" actId="20577"/>
          <ac:spMkLst>
            <pc:docMk/>
            <pc:sldMk cId="826130500" sldId="436"/>
            <ac:spMk id="6" creationId="{BA81AC88-35B7-8EEF-F50D-D17F019DF454}"/>
          </ac:spMkLst>
        </pc:spChg>
      </pc:sldChg>
      <pc:sldChg chg="addSp delSp modSp mod">
        <pc:chgData name="Sharron Stapleton" userId="421a3ebd-ff1a-4684-a1b2-a16b753987e8" providerId="ADAL" clId="{133D9EF8-4350-4029-93F7-79950B8B65EF}" dt="2022-07-14T04:45:43.170" v="47" actId="108"/>
        <pc:sldMkLst>
          <pc:docMk/>
          <pc:sldMk cId="1743553932" sldId="437"/>
        </pc:sldMkLst>
        <pc:spChg chg="add del">
          <ac:chgData name="Sharron Stapleton" userId="421a3ebd-ff1a-4684-a1b2-a16b753987e8" providerId="ADAL" clId="{133D9EF8-4350-4029-93F7-79950B8B65EF}" dt="2022-07-14T04:45:28.755" v="44" actId="478"/>
          <ac:spMkLst>
            <pc:docMk/>
            <pc:sldMk cId="1743553932" sldId="437"/>
            <ac:spMk id="2" creationId="{C5BBFCD4-9B5E-440F-B375-B4A173926BBA}"/>
          </ac:spMkLst>
        </pc:spChg>
        <pc:spChg chg="add del mod">
          <ac:chgData name="Sharron Stapleton" userId="421a3ebd-ff1a-4684-a1b2-a16b753987e8" providerId="ADAL" clId="{133D9EF8-4350-4029-93F7-79950B8B65EF}" dt="2022-07-14T04:45:43.170" v="47" actId="108"/>
          <ac:spMkLst>
            <pc:docMk/>
            <pc:sldMk cId="1743553932" sldId="437"/>
            <ac:spMk id="6" creationId="{6066A1C7-24F4-67A3-8A09-AB73596E29E0}"/>
          </ac:spMkLst>
        </pc:spChg>
      </pc:sldChg>
      <pc:sldChg chg="addSp delSp modSp mod">
        <pc:chgData name="Sharron Stapleton" userId="421a3ebd-ff1a-4684-a1b2-a16b753987e8" providerId="ADAL" clId="{133D9EF8-4350-4029-93F7-79950B8B65EF}" dt="2022-07-14T04:46:02.644" v="51" actId="108"/>
        <pc:sldMkLst>
          <pc:docMk/>
          <pc:sldMk cId="3789867757" sldId="438"/>
        </pc:sldMkLst>
        <pc:spChg chg="del">
          <ac:chgData name="Sharron Stapleton" userId="421a3ebd-ff1a-4684-a1b2-a16b753987e8" providerId="ADAL" clId="{133D9EF8-4350-4029-93F7-79950B8B65EF}" dt="2022-07-14T04:45:50.251" v="48" actId="478"/>
          <ac:spMkLst>
            <pc:docMk/>
            <pc:sldMk cId="3789867757" sldId="438"/>
            <ac:spMk id="2" creationId="{C5BBFCD4-9B5E-440F-B375-B4A173926BBA}"/>
          </ac:spMkLst>
        </pc:spChg>
        <pc:spChg chg="add mod">
          <ac:chgData name="Sharron Stapleton" userId="421a3ebd-ff1a-4684-a1b2-a16b753987e8" providerId="ADAL" clId="{133D9EF8-4350-4029-93F7-79950B8B65EF}" dt="2022-07-14T04:46:02.644" v="51" actId="108"/>
          <ac:spMkLst>
            <pc:docMk/>
            <pc:sldMk cId="3789867757" sldId="438"/>
            <ac:spMk id="6" creationId="{3B034CD3-D674-7B30-D36D-368A6859154E}"/>
          </ac:spMkLst>
        </pc:spChg>
      </pc:sldChg>
      <pc:sldChg chg="addSp delSp modSp mod">
        <pc:chgData name="Sharron Stapleton" userId="421a3ebd-ff1a-4684-a1b2-a16b753987e8" providerId="ADAL" clId="{133D9EF8-4350-4029-93F7-79950B8B65EF}" dt="2022-07-14T04:46:44.277" v="59" actId="108"/>
        <pc:sldMkLst>
          <pc:docMk/>
          <pc:sldMk cId="2747290469" sldId="439"/>
        </pc:sldMkLst>
        <pc:spChg chg="del mod">
          <ac:chgData name="Sharron Stapleton" userId="421a3ebd-ff1a-4684-a1b2-a16b753987e8" providerId="ADAL" clId="{133D9EF8-4350-4029-93F7-79950B8B65EF}" dt="2022-07-14T04:46:28.631" v="56" actId="478"/>
          <ac:spMkLst>
            <pc:docMk/>
            <pc:sldMk cId="2747290469" sldId="439"/>
            <ac:spMk id="2" creationId="{C5BBFCD4-9B5E-440F-B375-B4A173926BBA}"/>
          </ac:spMkLst>
        </pc:spChg>
        <pc:spChg chg="add del mod">
          <ac:chgData name="Sharron Stapleton" userId="421a3ebd-ff1a-4684-a1b2-a16b753987e8" providerId="ADAL" clId="{133D9EF8-4350-4029-93F7-79950B8B65EF}" dt="2022-07-14T04:46:18.701" v="55" actId="478"/>
          <ac:spMkLst>
            <pc:docMk/>
            <pc:sldMk cId="2747290469" sldId="439"/>
            <ac:spMk id="6" creationId="{37D5C837-1D27-E84E-1EC3-BA9B80FE57C1}"/>
          </ac:spMkLst>
        </pc:spChg>
        <pc:spChg chg="add mod">
          <ac:chgData name="Sharron Stapleton" userId="421a3ebd-ff1a-4684-a1b2-a16b753987e8" providerId="ADAL" clId="{133D9EF8-4350-4029-93F7-79950B8B65EF}" dt="2022-07-14T04:46:44.277" v="59" actId="108"/>
          <ac:spMkLst>
            <pc:docMk/>
            <pc:sldMk cId="2747290469" sldId="439"/>
            <ac:spMk id="8" creationId="{09AC09E4-DC3E-B532-ADE1-415A97D5F914}"/>
          </ac:spMkLst>
        </pc:spChg>
      </pc:sldChg>
      <pc:sldChg chg="addSp delSp modSp mod">
        <pc:chgData name="Sharron Stapleton" userId="421a3ebd-ff1a-4684-a1b2-a16b753987e8" providerId="ADAL" clId="{133D9EF8-4350-4029-93F7-79950B8B65EF}" dt="2022-07-14T04:47:14.771" v="64" actId="108"/>
        <pc:sldMkLst>
          <pc:docMk/>
          <pc:sldMk cId="2839475902" sldId="440"/>
        </pc:sldMkLst>
        <pc:spChg chg="del mod">
          <ac:chgData name="Sharron Stapleton" userId="421a3ebd-ff1a-4684-a1b2-a16b753987e8" providerId="ADAL" clId="{133D9EF8-4350-4029-93F7-79950B8B65EF}" dt="2022-07-14T04:46:56.031" v="61" actId="478"/>
          <ac:spMkLst>
            <pc:docMk/>
            <pc:sldMk cId="2839475902" sldId="440"/>
            <ac:spMk id="2" creationId="{C5BBFCD4-9B5E-440F-B375-B4A173926BBA}"/>
          </ac:spMkLst>
        </pc:spChg>
        <pc:spChg chg="add mod">
          <ac:chgData name="Sharron Stapleton" userId="421a3ebd-ff1a-4684-a1b2-a16b753987e8" providerId="ADAL" clId="{133D9EF8-4350-4029-93F7-79950B8B65EF}" dt="2022-07-14T04:47:14.771" v="64" actId="108"/>
          <ac:spMkLst>
            <pc:docMk/>
            <pc:sldMk cId="2839475902" sldId="440"/>
            <ac:spMk id="6" creationId="{E0ACAFA9-BCC4-DA3B-5D45-C61F3DCC69BA}"/>
          </ac:spMkLst>
        </pc:spChg>
      </pc:sldChg>
      <pc:sldChg chg="addSp delSp modSp mod modNotesTx">
        <pc:chgData name="Sharron Stapleton" userId="421a3ebd-ff1a-4684-a1b2-a16b753987e8" providerId="ADAL" clId="{133D9EF8-4350-4029-93F7-79950B8B65EF}" dt="2022-07-18T01:55:44.382" v="2530" actId="207"/>
        <pc:sldMkLst>
          <pc:docMk/>
          <pc:sldMk cId="1803746477" sldId="441"/>
        </pc:sldMkLst>
        <pc:spChg chg="mod">
          <ac:chgData name="Sharron Stapleton" userId="421a3ebd-ff1a-4684-a1b2-a16b753987e8" providerId="ADAL" clId="{133D9EF8-4350-4029-93F7-79950B8B65EF}" dt="2022-07-14T05:10:23.577" v="484" actId="1076"/>
          <ac:spMkLst>
            <pc:docMk/>
            <pc:sldMk cId="1803746477" sldId="441"/>
            <ac:spMk id="4" creationId="{64C7DD29-7C9F-4F65-87DC-FC5D62ABB842}"/>
          </ac:spMkLst>
        </pc:spChg>
        <pc:spChg chg="add del mod">
          <ac:chgData name="Sharron Stapleton" userId="421a3ebd-ff1a-4684-a1b2-a16b753987e8" providerId="ADAL" clId="{133D9EF8-4350-4029-93F7-79950B8B65EF}" dt="2022-07-14T04:55:07.728" v="180" actId="478"/>
          <ac:spMkLst>
            <pc:docMk/>
            <pc:sldMk cId="1803746477" sldId="441"/>
            <ac:spMk id="6" creationId="{E0FCE51C-64B2-33AF-34F6-AA236E5B5C10}"/>
          </ac:spMkLst>
        </pc:spChg>
        <pc:spChg chg="add del mod">
          <ac:chgData name="Sharron Stapleton" userId="421a3ebd-ff1a-4684-a1b2-a16b753987e8" providerId="ADAL" clId="{133D9EF8-4350-4029-93F7-79950B8B65EF}" dt="2022-07-14T04:55:08.898" v="181" actId="478"/>
          <ac:spMkLst>
            <pc:docMk/>
            <pc:sldMk cId="1803746477" sldId="441"/>
            <ac:spMk id="7" creationId="{D05A54B3-BD8A-1A1F-6DC2-94F5D4DF2A3B}"/>
          </ac:spMkLst>
        </pc:spChg>
        <pc:spChg chg="add del mod">
          <ac:chgData name="Sharron Stapleton" userId="421a3ebd-ff1a-4684-a1b2-a16b753987e8" providerId="ADAL" clId="{133D9EF8-4350-4029-93F7-79950B8B65EF}" dt="2022-07-14T04:56:03.628" v="191" actId="478"/>
          <ac:spMkLst>
            <pc:docMk/>
            <pc:sldMk cId="1803746477" sldId="441"/>
            <ac:spMk id="8" creationId="{33D9DA83-D0B5-676B-BA4D-4CAAD82E40B5}"/>
          </ac:spMkLst>
        </pc:spChg>
        <pc:spChg chg="add mod">
          <ac:chgData name="Sharron Stapleton" userId="421a3ebd-ff1a-4684-a1b2-a16b753987e8" providerId="ADAL" clId="{133D9EF8-4350-4029-93F7-79950B8B65EF}" dt="2022-07-18T01:55:44.382" v="2530" actId="207"/>
          <ac:spMkLst>
            <pc:docMk/>
            <pc:sldMk cId="1803746477" sldId="441"/>
            <ac:spMk id="9" creationId="{F6511F96-A2B7-14D0-73DD-1472054729A5}"/>
          </ac:spMkLst>
        </pc:spChg>
        <pc:spChg chg="add del mod">
          <ac:chgData name="Sharron Stapleton" userId="421a3ebd-ff1a-4684-a1b2-a16b753987e8" providerId="ADAL" clId="{133D9EF8-4350-4029-93F7-79950B8B65EF}" dt="2022-07-14T04:59:57.128" v="241" actId="478"/>
          <ac:spMkLst>
            <pc:docMk/>
            <pc:sldMk cId="1803746477" sldId="441"/>
            <ac:spMk id="10" creationId="{77FCF22B-C7B8-7DF4-8FBD-30738F4B1C12}"/>
          </ac:spMkLst>
        </pc:spChg>
        <pc:spChg chg="add del mod">
          <ac:chgData name="Sharron Stapleton" userId="421a3ebd-ff1a-4684-a1b2-a16b753987e8" providerId="ADAL" clId="{133D9EF8-4350-4029-93F7-79950B8B65EF}" dt="2022-07-14T04:58:14.918" v="225"/>
          <ac:spMkLst>
            <pc:docMk/>
            <pc:sldMk cId="1803746477" sldId="441"/>
            <ac:spMk id="12" creationId="{DC7F72EB-0C80-C99E-624B-625281AB00C6}"/>
          </ac:spMkLst>
        </pc:spChg>
        <pc:spChg chg="add mod ord">
          <ac:chgData name="Sharron Stapleton" userId="421a3ebd-ff1a-4684-a1b2-a16b753987e8" providerId="ADAL" clId="{133D9EF8-4350-4029-93F7-79950B8B65EF}" dt="2022-07-14T05:09:59.971" v="482" actId="1076"/>
          <ac:spMkLst>
            <pc:docMk/>
            <pc:sldMk cId="1803746477" sldId="441"/>
            <ac:spMk id="14" creationId="{DA1A0C59-1339-A255-CF40-2DADB46981C3}"/>
          </ac:spMkLst>
        </pc:spChg>
        <pc:spChg chg="add mod ord">
          <ac:chgData name="Sharron Stapleton" userId="421a3ebd-ff1a-4684-a1b2-a16b753987e8" providerId="ADAL" clId="{133D9EF8-4350-4029-93F7-79950B8B65EF}" dt="2022-07-14T05:09:59.971" v="482" actId="1076"/>
          <ac:spMkLst>
            <pc:docMk/>
            <pc:sldMk cId="1803746477" sldId="441"/>
            <ac:spMk id="15" creationId="{CDD79D9B-FBD2-322F-851E-B85F42C8D0FC}"/>
          </ac:spMkLst>
        </pc:spChg>
        <pc:spChg chg="add mod ord">
          <ac:chgData name="Sharron Stapleton" userId="421a3ebd-ff1a-4684-a1b2-a16b753987e8" providerId="ADAL" clId="{133D9EF8-4350-4029-93F7-79950B8B65EF}" dt="2022-07-14T05:09:59.971" v="482" actId="1076"/>
          <ac:spMkLst>
            <pc:docMk/>
            <pc:sldMk cId="1803746477" sldId="441"/>
            <ac:spMk id="16" creationId="{66C23315-6169-66BF-6E6E-FEBBE000C15E}"/>
          </ac:spMkLst>
        </pc:spChg>
        <pc:spChg chg="add mod ord">
          <ac:chgData name="Sharron Stapleton" userId="421a3ebd-ff1a-4684-a1b2-a16b753987e8" providerId="ADAL" clId="{133D9EF8-4350-4029-93F7-79950B8B65EF}" dt="2022-07-14T05:09:59.971" v="482" actId="1076"/>
          <ac:spMkLst>
            <pc:docMk/>
            <pc:sldMk cId="1803746477" sldId="441"/>
            <ac:spMk id="17" creationId="{F602B74E-6096-4F03-3D91-91604D30DC8E}"/>
          </ac:spMkLst>
        </pc:spChg>
        <pc:spChg chg="del mod">
          <ac:chgData name="Sharron Stapleton" userId="421a3ebd-ff1a-4684-a1b2-a16b753987e8" providerId="ADAL" clId="{133D9EF8-4350-4029-93F7-79950B8B65EF}" dt="2022-07-14T05:00:17.987" v="247" actId="478"/>
          <ac:spMkLst>
            <pc:docMk/>
            <pc:sldMk cId="1803746477" sldId="441"/>
            <ac:spMk id="19" creationId="{1C8D9E58-7418-74E8-3DF9-67D496793BDC}"/>
          </ac:spMkLst>
        </pc:spChg>
        <pc:spChg chg="mod ord topLvl">
          <ac:chgData name="Sharron Stapleton" userId="421a3ebd-ff1a-4684-a1b2-a16b753987e8" providerId="ADAL" clId="{133D9EF8-4350-4029-93F7-79950B8B65EF}" dt="2022-07-18T01:55:29.212" v="2527"/>
          <ac:spMkLst>
            <pc:docMk/>
            <pc:sldMk cId="1803746477" sldId="441"/>
            <ac:spMk id="20" creationId="{BF9F91F7-0E5B-A145-B785-69E1E73787BD}"/>
          </ac:spMkLst>
        </pc:spChg>
        <pc:spChg chg="mod topLvl">
          <ac:chgData name="Sharron Stapleton" userId="421a3ebd-ff1a-4684-a1b2-a16b753987e8" providerId="ADAL" clId="{133D9EF8-4350-4029-93F7-79950B8B65EF}" dt="2022-07-14T05:09:59.971" v="482" actId="1076"/>
          <ac:spMkLst>
            <pc:docMk/>
            <pc:sldMk cId="1803746477" sldId="441"/>
            <ac:spMk id="21" creationId="{F04E8304-D083-067D-4F71-1A2DE9205291}"/>
          </ac:spMkLst>
        </pc:spChg>
        <pc:spChg chg="del mod">
          <ac:chgData name="Sharron Stapleton" userId="421a3ebd-ff1a-4684-a1b2-a16b753987e8" providerId="ADAL" clId="{133D9EF8-4350-4029-93F7-79950B8B65EF}" dt="2022-07-14T05:00:22.878" v="249" actId="478"/>
          <ac:spMkLst>
            <pc:docMk/>
            <pc:sldMk cId="1803746477" sldId="441"/>
            <ac:spMk id="22" creationId="{D92F5EE0-D8C9-4EA3-6F58-13E48AF7819B}"/>
          </ac:spMkLst>
        </pc:spChg>
        <pc:spChg chg="mod topLvl">
          <ac:chgData name="Sharron Stapleton" userId="421a3ebd-ff1a-4684-a1b2-a16b753987e8" providerId="ADAL" clId="{133D9EF8-4350-4029-93F7-79950B8B65EF}" dt="2022-07-18T01:55:32.362" v="2528"/>
          <ac:spMkLst>
            <pc:docMk/>
            <pc:sldMk cId="1803746477" sldId="441"/>
            <ac:spMk id="23" creationId="{3C011EF7-BCFF-F403-9B68-29A26E06B207}"/>
          </ac:spMkLst>
        </pc:spChg>
        <pc:spChg chg="mod topLvl">
          <ac:chgData name="Sharron Stapleton" userId="421a3ebd-ff1a-4684-a1b2-a16b753987e8" providerId="ADAL" clId="{133D9EF8-4350-4029-93F7-79950B8B65EF}" dt="2022-07-14T05:09:59.971" v="482" actId="1076"/>
          <ac:spMkLst>
            <pc:docMk/>
            <pc:sldMk cId="1803746477" sldId="441"/>
            <ac:spMk id="24" creationId="{309EF50B-1E1A-2A2D-A9C3-5E23CA6537D0}"/>
          </ac:spMkLst>
        </pc:spChg>
        <pc:spChg chg="del mod topLvl">
          <ac:chgData name="Sharron Stapleton" userId="421a3ebd-ff1a-4684-a1b2-a16b753987e8" providerId="ADAL" clId="{133D9EF8-4350-4029-93F7-79950B8B65EF}" dt="2022-07-14T05:01:24.172" v="263" actId="478"/>
          <ac:spMkLst>
            <pc:docMk/>
            <pc:sldMk cId="1803746477" sldId="441"/>
            <ac:spMk id="25" creationId="{7126209D-F8AE-C8D1-C4E2-FE8D5E2092B2}"/>
          </ac:spMkLst>
        </pc:spChg>
        <pc:spChg chg="del mod topLvl">
          <ac:chgData name="Sharron Stapleton" userId="421a3ebd-ff1a-4684-a1b2-a16b753987e8" providerId="ADAL" clId="{133D9EF8-4350-4029-93F7-79950B8B65EF}" dt="2022-07-14T05:01:23.227" v="262" actId="478"/>
          <ac:spMkLst>
            <pc:docMk/>
            <pc:sldMk cId="1803746477" sldId="441"/>
            <ac:spMk id="26" creationId="{2D3F2FBE-12C2-EE63-5AEE-666D4296A071}"/>
          </ac:spMkLst>
        </pc:spChg>
        <pc:spChg chg="mod topLvl">
          <ac:chgData name="Sharron Stapleton" userId="421a3ebd-ff1a-4684-a1b2-a16b753987e8" providerId="ADAL" clId="{133D9EF8-4350-4029-93F7-79950B8B65EF}" dt="2022-07-14T05:09:59.971" v="482" actId="1076"/>
          <ac:spMkLst>
            <pc:docMk/>
            <pc:sldMk cId="1803746477" sldId="441"/>
            <ac:spMk id="27" creationId="{F2088744-E5FA-C8C0-B97B-9B6192C64268}"/>
          </ac:spMkLst>
        </pc:spChg>
        <pc:spChg chg="del mod">
          <ac:chgData name="Sharron Stapleton" userId="421a3ebd-ff1a-4684-a1b2-a16b753987e8" providerId="ADAL" clId="{133D9EF8-4350-4029-93F7-79950B8B65EF}" dt="2022-07-14T04:59:55.677" v="240" actId="478"/>
          <ac:spMkLst>
            <pc:docMk/>
            <pc:sldMk cId="1803746477" sldId="441"/>
            <ac:spMk id="28" creationId="{A5AD0F63-9419-C553-8268-0539D9B4DF91}"/>
          </ac:spMkLst>
        </pc:spChg>
        <pc:spChg chg="del mod topLvl">
          <ac:chgData name="Sharron Stapleton" userId="421a3ebd-ff1a-4684-a1b2-a16b753987e8" providerId="ADAL" clId="{133D9EF8-4350-4029-93F7-79950B8B65EF}" dt="2022-07-14T05:01:26.427" v="264" actId="478"/>
          <ac:spMkLst>
            <pc:docMk/>
            <pc:sldMk cId="1803746477" sldId="441"/>
            <ac:spMk id="29" creationId="{8AF7BB29-8E1A-E948-4728-212DCF98072B}"/>
          </ac:spMkLst>
        </pc:spChg>
        <pc:spChg chg="mod topLvl">
          <ac:chgData name="Sharron Stapleton" userId="421a3ebd-ff1a-4684-a1b2-a16b753987e8" providerId="ADAL" clId="{133D9EF8-4350-4029-93F7-79950B8B65EF}" dt="2022-07-14T05:09:59.971" v="482" actId="1076"/>
          <ac:spMkLst>
            <pc:docMk/>
            <pc:sldMk cId="1803746477" sldId="441"/>
            <ac:spMk id="30" creationId="{380D8B77-18C3-EA94-2BA0-8CABF5DC36D9}"/>
          </ac:spMkLst>
        </pc:spChg>
        <pc:spChg chg="add mod">
          <ac:chgData name="Sharron Stapleton" userId="421a3ebd-ff1a-4684-a1b2-a16b753987e8" providerId="ADAL" clId="{133D9EF8-4350-4029-93F7-79950B8B65EF}" dt="2022-07-14T05:05:01.429" v="318"/>
          <ac:spMkLst>
            <pc:docMk/>
            <pc:sldMk cId="1803746477" sldId="441"/>
            <ac:spMk id="32" creationId="{4119FE5D-3166-7F79-5D03-A51D73519542}"/>
          </ac:spMkLst>
        </pc:spChg>
        <pc:spChg chg="add mod">
          <ac:chgData name="Sharron Stapleton" userId="421a3ebd-ff1a-4684-a1b2-a16b753987e8" providerId="ADAL" clId="{133D9EF8-4350-4029-93F7-79950B8B65EF}" dt="2022-07-14T05:05:01.429" v="318"/>
          <ac:spMkLst>
            <pc:docMk/>
            <pc:sldMk cId="1803746477" sldId="441"/>
            <ac:spMk id="33" creationId="{063F33E0-7108-886B-9E28-F003E688F9E7}"/>
          </ac:spMkLst>
        </pc:spChg>
        <pc:spChg chg="add mod">
          <ac:chgData name="Sharron Stapleton" userId="421a3ebd-ff1a-4684-a1b2-a16b753987e8" providerId="ADAL" clId="{133D9EF8-4350-4029-93F7-79950B8B65EF}" dt="2022-07-14T05:10:42.875" v="486" actId="1076"/>
          <ac:spMkLst>
            <pc:docMk/>
            <pc:sldMk cId="1803746477" sldId="441"/>
            <ac:spMk id="35" creationId="{DA5F521C-03A8-2C32-5482-7EF10B842E3A}"/>
          </ac:spMkLst>
        </pc:spChg>
        <pc:spChg chg="add mod">
          <ac:chgData name="Sharron Stapleton" userId="421a3ebd-ff1a-4684-a1b2-a16b753987e8" providerId="ADAL" clId="{133D9EF8-4350-4029-93F7-79950B8B65EF}" dt="2022-07-14T05:10:37.096" v="485" actId="1076"/>
          <ac:spMkLst>
            <pc:docMk/>
            <pc:sldMk cId="1803746477" sldId="441"/>
            <ac:spMk id="36" creationId="{005E2AEB-2489-CF7D-6FE6-E2A906A0EF6F}"/>
          </ac:spMkLst>
        </pc:spChg>
        <pc:grpChg chg="add del mod ord">
          <ac:chgData name="Sharron Stapleton" userId="421a3ebd-ff1a-4684-a1b2-a16b753987e8" providerId="ADAL" clId="{133D9EF8-4350-4029-93F7-79950B8B65EF}" dt="2022-07-14T05:01:15.807" v="260" actId="165"/>
          <ac:grpSpMkLst>
            <pc:docMk/>
            <pc:sldMk cId="1803746477" sldId="441"/>
            <ac:grpSpMk id="18" creationId="{C64E47EC-83EE-C091-4E38-1083068EC273}"/>
          </ac:grpSpMkLst>
        </pc:grpChg>
        <pc:grpChg chg="add mod">
          <ac:chgData name="Sharron Stapleton" userId="421a3ebd-ff1a-4684-a1b2-a16b753987e8" providerId="ADAL" clId="{133D9EF8-4350-4029-93F7-79950B8B65EF}" dt="2022-07-14T05:05:01.429" v="318"/>
          <ac:grpSpMkLst>
            <pc:docMk/>
            <pc:sldMk cId="1803746477" sldId="441"/>
            <ac:grpSpMk id="31" creationId="{287B089E-D622-B453-E421-782B854681D5}"/>
          </ac:grpSpMkLst>
        </pc:grpChg>
        <pc:graphicFrameChg chg="add del mod">
          <ac:chgData name="Sharron Stapleton" userId="421a3ebd-ff1a-4684-a1b2-a16b753987e8" providerId="ADAL" clId="{133D9EF8-4350-4029-93F7-79950B8B65EF}" dt="2022-07-14T04:54:15.496" v="161" actId="478"/>
          <ac:graphicFrameMkLst>
            <pc:docMk/>
            <pc:sldMk cId="1803746477" sldId="441"/>
            <ac:graphicFrameMk id="3" creationId="{F134431D-839C-D664-30C8-C544F679D952}"/>
          </ac:graphicFrameMkLst>
        </pc:graphicFrameChg>
        <pc:graphicFrameChg chg="add del mod">
          <ac:chgData name="Sharron Stapleton" userId="421a3ebd-ff1a-4684-a1b2-a16b753987e8" providerId="ADAL" clId="{133D9EF8-4350-4029-93F7-79950B8B65EF}" dt="2022-07-14T04:59:42.918" v="238" actId="18245"/>
          <ac:graphicFrameMkLst>
            <pc:docMk/>
            <pc:sldMk cId="1803746477" sldId="441"/>
            <ac:graphicFrameMk id="5" creationId="{D66E811E-AEB5-BF22-3091-5D9EF1F01CFA}"/>
          </ac:graphicFrameMkLst>
        </pc:graphicFrameChg>
        <pc:graphicFrameChg chg="add del mod">
          <ac:chgData name="Sharron Stapleton" userId="421a3ebd-ff1a-4684-a1b2-a16b753987e8" providerId="ADAL" clId="{133D9EF8-4350-4029-93F7-79950B8B65EF}" dt="2022-07-14T05:06:02.812" v="325" actId="478"/>
          <ac:graphicFrameMkLst>
            <pc:docMk/>
            <pc:sldMk cId="1803746477" sldId="441"/>
            <ac:graphicFrameMk id="34" creationId="{0B6B68FE-A495-9433-51E8-B1B552290063}"/>
          </ac:graphicFrameMkLst>
        </pc:graphicFrameChg>
        <pc:picChg chg="add del mod">
          <ac:chgData name="Sharron Stapleton" userId="421a3ebd-ff1a-4684-a1b2-a16b753987e8" providerId="ADAL" clId="{133D9EF8-4350-4029-93F7-79950B8B65EF}" dt="2022-07-14T04:55:05.949" v="179" actId="478"/>
          <ac:picMkLst>
            <pc:docMk/>
            <pc:sldMk cId="1803746477" sldId="441"/>
            <ac:picMk id="2" creationId="{AD53CA1A-B8BD-FDC1-EBBF-A4F6C57F08A3}"/>
          </ac:picMkLst>
        </pc:picChg>
        <pc:picChg chg="add del mod">
          <ac:chgData name="Sharron Stapleton" userId="421a3ebd-ff1a-4684-a1b2-a16b753987e8" providerId="ADAL" clId="{133D9EF8-4350-4029-93F7-79950B8B65EF}" dt="2022-07-18T01:55:36.762" v="2529"/>
          <ac:picMkLst>
            <pc:docMk/>
            <pc:sldMk cId="1803746477" sldId="441"/>
            <ac:picMk id="11" creationId="{E2B4CBBE-C416-2361-28B9-293BFDC12180}"/>
          </ac:picMkLst>
        </pc:picChg>
        <pc:picChg chg="add del mod">
          <ac:chgData name="Sharron Stapleton" userId="421a3ebd-ff1a-4684-a1b2-a16b753987e8" providerId="ADAL" clId="{133D9EF8-4350-4029-93F7-79950B8B65EF}" dt="2022-07-14T04:58:14.918" v="225"/>
          <ac:picMkLst>
            <pc:docMk/>
            <pc:sldMk cId="1803746477" sldId="441"/>
            <ac:picMk id="13" creationId="{FA5AD3D4-B87C-97D8-00C1-8B56E7383A61}"/>
          </ac:picMkLst>
        </pc:picChg>
      </pc:sldChg>
      <pc:sldChg chg="addSp delSp modSp add mod modNotesTx">
        <pc:chgData name="Sharron Stapleton" userId="421a3ebd-ff1a-4684-a1b2-a16b753987e8" providerId="ADAL" clId="{133D9EF8-4350-4029-93F7-79950B8B65EF}" dt="2022-07-14T05:56:30.885" v="1266" actId="207"/>
        <pc:sldMkLst>
          <pc:docMk/>
          <pc:sldMk cId="2660902822" sldId="442"/>
        </pc:sldMkLst>
        <pc:spChg chg="mod">
          <ac:chgData name="Sharron Stapleton" userId="421a3ebd-ff1a-4684-a1b2-a16b753987e8" providerId="ADAL" clId="{133D9EF8-4350-4029-93F7-79950B8B65EF}" dt="2022-07-14T05:32:09.621" v="728" actId="113"/>
          <ac:spMkLst>
            <pc:docMk/>
            <pc:sldMk cId="2660902822" sldId="442"/>
            <ac:spMk id="4" creationId="{64C7DD29-7C9F-4F65-87DC-FC5D62ABB842}"/>
          </ac:spMkLst>
        </pc:spChg>
        <pc:spChg chg="del">
          <ac:chgData name="Sharron Stapleton" userId="421a3ebd-ff1a-4684-a1b2-a16b753987e8" providerId="ADAL" clId="{133D9EF8-4350-4029-93F7-79950B8B65EF}" dt="2022-07-14T05:13:49.327" v="518" actId="478"/>
          <ac:spMkLst>
            <pc:docMk/>
            <pc:sldMk cId="2660902822" sldId="442"/>
            <ac:spMk id="9" creationId="{F6511F96-A2B7-14D0-73DD-1472054729A5}"/>
          </ac:spMkLst>
        </pc:spChg>
        <pc:spChg chg="del">
          <ac:chgData name="Sharron Stapleton" userId="421a3ebd-ff1a-4684-a1b2-a16b753987e8" providerId="ADAL" clId="{133D9EF8-4350-4029-93F7-79950B8B65EF}" dt="2022-07-14T05:13:49.327" v="518" actId="478"/>
          <ac:spMkLst>
            <pc:docMk/>
            <pc:sldMk cId="2660902822" sldId="442"/>
            <ac:spMk id="14" creationId="{DA1A0C59-1339-A255-CF40-2DADB46981C3}"/>
          </ac:spMkLst>
        </pc:spChg>
        <pc:spChg chg="del">
          <ac:chgData name="Sharron Stapleton" userId="421a3ebd-ff1a-4684-a1b2-a16b753987e8" providerId="ADAL" clId="{133D9EF8-4350-4029-93F7-79950B8B65EF}" dt="2022-07-14T05:13:49.327" v="518" actId="478"/>
          <ac:spMkLst>
            <pc:docMk/>
            <pc:sldMk cId="2660902822" sldId="442"/>
            <ac:spMk id="15" creationId="{CDD79D9B-FBD2-322F-851E-B85F42C8D0FC}"/>
          </ac:spMkLst>
        </pc:spChg>
        <pc:spChg chg="del">
          <ac:chgData name="Sharron Stapleton" userId="421a3ebd-ff1a-4684-a1b2-a16b753987e8" providerId="ADAL" clId="{133D9EF8-4350-4029-93F7-79950B8B65EF}" dt="2022-07-14T05:13:49.327" v="518" actId="478"/>
          <ac:spMkLst>
            <pc:docMk/>
            <pc:sldMk cId="2660902822" sldId="442"/>
            <ac:spMk id="16" creationId="{66C23315-6169-66BF-6E6E-FEBBE000C15E}"/>
          </ac:spMkLst>
        </pc:spChg>
        <pc:spChg chg="del">
          <ac:chgData name="Sharron Stapleton" userId="421a3ebd-ff1a-4684-a1b2-a16b753987e8" providerId="ADAL" clId="{133D9EF8-4350-4029-93F7-79950B8B65EF}" dt="2022-07-14T05:13:49.327" v="518" actId="478"/>
          <ac:spMkLst>
            <pc:docMk/>
            <pc:sldMk cId="2660902822" sldId="442"/>
            <ac:spMk id="17" creationId="{F602B74E-6096-4F03-3D91-91604D30DC8E}"/>
          </ac:spMkLst>
        </pc:spChg>
        <pc:spChg chg="add mod">
          <ac:chgData name="Sharron Stapleton" userId="421a3ebd-ff1a-4684-a1b2-a16b753987e8" providerId="ADAL" clId="{133D9EF8-4350-4029-93F7-79950B8B65EF}" dt="2022-07-14T05:56:30.885" v="1266" actId="207"/>
          <ac:spMkLst>
            <pc:docMk/>
            <pc:sldMk cId="2660902822" sldId="442"/>
            <ac:spMk id="18" creationId="{C929E25E-76A6-328E-14B7-ECE631491DB6}"/>
          </ac:spMkLst>
        </pc:spChg>
        <pc:spChg chg="del">
          <ac:chgData name="Sharron Stapleton" userId="421a3ebd-ff1a-4684-a1b2-a16b753987e8" providerId="ADAL" clId="{133D9EF8-4350-4029-93F7-79950B8B65EF}" dt="2022-07-14T05:13:49.327" v="518" actId="478"/>
          <ac:spMkLst>
            <pc:docMk/>
            <pc:sldMk cId="2660902822" sldId="442"/>
            <ac:spMk id="20" creationId="{BF9F91F7-0E5B-A145-B785-69E1E73787BD}"/>
          </ac:spMkLst>
        </pc:spChg>
        <pc:spChg chg="del">
          <ac:chgData name="Sharron Stapleton" userId="421a3ebd-ff1a-4684-a1b2-a16b753987e8" providerId="ADAL" clId="{133D9EF8-4350-4029-93F7-79950B8B65EF}" dt="2022-07-14T05:13:49.327" v="518" actId="478"/>
          <ac:spMkLst>
            <pc:docMk/>
            <pc:sldMk cId="2660902822" sldId="442"/>
            <ac:spMk id="21" creationId="{F04E8304-D083-067D-4F71-1A2DE9205291}"/>
          </ac:spMkLst>
        </pc:spChg>
        <pc:spChg chg="add del mod">
          <ac:chgData name="Sharron Stapleton" userId="421a3ebd-ff1a-4684-a1b2-a16b753987e8" providerId="ADAL" clId="{133D9EF8-4350-4029-93F7-79950B8B65EF}" dt="2022-07-14T05:55:50.416" v="1234" actId="478"/>
          <ac:spMkLst>
            <pc:docMk/>
            <pc:sldMk cId="2660902822" sldId="442"/>
            <ac:spMk id="22" creationId="{287CC467-513D-F026-5121-959D2D3B114B}"/>
          </ac:spMkLst>
        </pc:spChg>
        <pc:spChg chg="del">
          <ac:chgData name="Sharron Stapleton" userId="421a3ebd-ff1a-4684-a1b2-a16b753987e8" providerId="ADAL" clId="{133D9EF8-4350-4029-93F7-79950B8B65EF}" dt="2022-07-14T05:13:49.327" v="518" actId="478"/>
          <ac:spMkLst>
            <pc:docMk/>
            <pc:sldMk cId="2660902822" sldId="442"/>
            <ac:spMk id="23" creationId="{3C011EF7-BCFF-F403-9B68-29A26E06B207}"/>
          </ac:spMkLst>
        </pc:spChg>
        <pc:spChg chg="del">
          <ac:chgData name="Sharron Stapleton" userId="421a3ebd-ff1a-4684-a1b2-a16b753987e8" providerId="ADAL" clId="{133D9EF8-4350-4029-93F7-79950B8B65EF}" dt="2022-07-14T05:13:49.327" v="518" actId="478"/>
          <ac:spMkLst>
            <pc:docMk/>
            <pc:sldMk cId="2660902822" sldId="442"/>
            <ac:spMk id="24" creationId="{309EF50B-1E1A-2A2D-A9C3-5E23CA6537D0}"/>
          </ac:spMkLst>
        </pc:spChg>
        <pc:spChg chg="add mod">
          <ac:chgData name="Sharron Stapleton" userId="421a3ebd-ff1a-4684-a1b2-a16b753987e8" providerId="ADAL" clId="{133D9EF8-4350-4029-93F7-79950B8B65EF}" dt="2022-07-14T05:56:20.455" v="1264" actId="1038"/>
          <ac:spMkLst>
            <pc:docMk/>
            <pc:sldMk cId="2660902822" sldId="442"/>
            <ac:spMk id="25" creationId="{E4FC8057-9646-C636-17F5-4A32DDDBB314}"/>
          </ac:spMkLst>
        </pc:spChg>
        <pc:spChg chg="add mod">
          <ac:chgData name="Sharron Stapleton" userId="421a3ebd-ff1a-4684-a1b2-a16b753987e8" providerId="ADAL" clId="{133D9EF8-4350-4029-93F7-79950B8B65EF}" dt="2022-07-14T05:56:20.455" v="1264" actId="1038"/>
          <ac:spMkLst>
            <pc:docMk/>
            <pc:sldMk cId="2660902822" sldId="442"/>
            <ac:spMk id="26" creationId="{3B8B473F-439D-8A76-F789-B3511B6F9697}"/>
          </ac:spMkLst>
        </pc:spChg>
        <pc:spChg chg="del">
          <ac:chgData name="Sharron Stapleton" userId="421a3ebd-ff1a-4684-a1b2-a16b753987e8" providerId="ADAL" clId="{133D9EF8-4350-4029-93F7-79950B8B65EF}" dt="2022-07-14T05:13:49.327" v="518" actId="478"/>
          <ac:spMkLst>
            <pc:docMk/>
            <pc:sldMk cId="2660902822" sldId="442"/>
            <ac:spMk id="27" creationId="{F2088744-E5FA-C8C0-B97B-9B6192C64268}"/>
          </ac:spMkLst>
        </pc:spChg>
        <pc:spChg chg="del">
          <ac:chgData name="Sharron Stapleton" userId="421a3ebd-ff1a-4684-a1b2-a16b753987e8" providerId="ADAL" clId="{133D9EF8-4350-4029-93F7-79950B8B65EF}" dt="2022-07-14T05:13:49.327" v="518" actId="478"/>
          <ac:spMkLst>
            <pc:docMk/>
            <pc:sldMk cId="2660902822" sldId="442"/>
            <ac:spMk id="30" creationId="{380D8B77-18C3-EA94-2BA0-8CABF5DC36D9}"/>
          </ac:spMkLst>
        </pc:spChg>
        <pc:spChg chg="del">
          <ac:chgData name="Sharron Stapleton" userId="421a3ebd-ff1a-4684-a1b2-a16b753987e8" providerId="ADAL" clId="{133D9EF8-4350-4029-93F7-79950B8B65EF}" dt="2022-07-14T05:13:49.327" v="518" actId="478"/>
          <ac:spMkLst>
            <pc:docMk/>
            <pc:sldMk cId="2660902822" sldId="442"/>
            <ac:spMk id="35" creationId="{DA5F521C-03A8-2C32-5482-7EF10B842E3A}"/>
          </ac:spMkLst>
        </pc:spChg>
        <pc:spChg chg="del">
          <ac:chgData name="Sharron Stapleton" userId="421a3ebd-ff1a-4684-a1b2-a16b753987e8" providerId="ADAL" clId="{133D9EF8-4350-4029-93F7-79950B8B65EF}" dt="2022-07-14T05:13:49.327" v="518" actId="478"/>
          <ac:spMkLst>
            <pc:docMk/>
            <pc:sldMk cId="2660902822" sldId="442"/>
            <ac:spMk id="36" creationId="{005E2AEB-2489-CF7D-6FE6-E2A906A0EF6F}"/>
          </ac:spMkLst>
        </pc:spChg>
        <pc:picChg chg="del">
          <ac:chgData name="Sharron Stapleton" userId="421a3ebd-ff1a-4684-a1b2-a16b753987e8" providerId="ADAL" clId="{133D9EF8-4350-4029-93F7-79950B8B65EF}" dt="2022-07-14T05:13:49.327" v="518" actId="478"/>
          <ac:picMkLst>
            <pc:docMk/>
            <pc:sldMk cId="2660902822" sldId="442"/>
            <ac:picMk id="11" creationId="{E2B4CBBE-C416-2361-28B9-293BFDC12180}"/>
          </ac:picMkLst>
        </pc:picChg>
        <pc:picChg chg="add del mod">
          <ac:chgData name="Sharron Stapleton" userId="421a3ebd-ff1a-4684-a1b2-a16b753987e8" providerId="ADAL" clId="{133D9EF8-4350-4029-93F7-79950B8B65EF}" dt="2022-07-14T05:55:28.759" v="1232" actId="478"/>
          <ac:picMkLst>
            <pc:docMk/>
            <pc:sldMk cId="2660902822" sldId="442"/>
            <ac:picMk id="19" creationId="{8767247F-EE69-E591-41DB-731D3E429FD3}"/>
          </ac:picMkLst>
        </pc:picChg>
        <pc:picChg chg="add del mod">
          <ac:chgData name="Sharron Stapleton" userId="421a3ebd-ff1a-4684-a1b2-a16b753987e8" providerId="ADAL" clId="{133D9EF8-4350-4029-93F7-79950B8B65EF}" dt="2022-07-14T05:55:51.345" v="1235" actId="478"/>
          <ac:picMkLst>
            <pc:docMk/>
            <pc:sldMk cId="2660902822" sldId="442"/>
            <ac:picMk id="28" creationId="{C0892404-BBC3-CD5D-377B-C7D3E4FCAD3F}"/>
          </ac:picMkLst>
        </pc:picChg>
      </pc:sldChg>
      <pc:sldChg chg="add del">
        <pc:chgData name="Sharron Stapleton" userId="421a3ebd-ff1a-4684-a1b2-a16b753987e8" providerId="ADAL" clId="{133D9EF8-4350-4029-93F7-79950B8B65EF}" dt="2022-07-14T05:13:57.645" v="520"/>
        <pc:sldMkLst>
          <pc:docMk/>
          <pc:sldMk cId="1701455226" sldId="443"/>
        </pc:sldMkLst>
      </pc:sldChg>
      <pc:sldChg chg="addSp delSp modSp add mod modNotesTx">
        <pc:chgData name="Sharron Stapleton" userId="421a3ebd-ff1a-4684-a1b2-a16b753987e8" providerId="ADAL" clId="{133D9EF8-4350-4029-93F7-79950B8B65EF}" dt="2022-07-14T05:54:26.765" v="1230"/>
        <pc:sldMkLst>
          <pc:docMk/>
          <pc:sldMk cId="3047451996" sldId="443"/>
        </pc:sldMkLst>
        <pc:spChg chg="mod">
          <ac:chgData name="Sharron Stapleton" userId="421a3ebd-ff1a-4684-a1b2-a16b753987e8" providerId="ADAL" clId="{133D9EF8-4350-4029-93F7-79950B8B65EF}" dt="2022-07-14T05:20:44.983" v="610" actId="1076"/>
          <ac:spMkLst>
            <pc:docMk/>
            <pc:sldMk cId="3047451996" sldId="443"/>
            <ac:spMk id="4" creationId="{64C7DD29-7C9F-4F65-87DC-FC5D62ABB842}"/>
          </ac:spMkLst>
        </pc:spChg>
        <pc:spChg chg="add mod">
          <ac:chgData name="Sharron Stapleton" userId="421a3ebd-ff1a-4684-a1b2-a16b753987e8" providerId="ADAL" clId="{133D9EF8-4350-4029-93F7-79950B8B65EF}" dt="2022-07-14T05:28:44.461" v="699" actId="14100"/>
          <ac:spMkLst>
            <pc:docMk/>
            <pc:sldMk cId="3047451996" sldId="443"/>
            <ac:spMk id="5" creationId="{637E2C44-55E1-9A18-5203-3D11F216DC3A}"/>
          </ac:spMkLst>
        </pc:spChg>
        <pc:spChg chg="add mod">
          <ac:chgData name="Sharron Stapleton" userId="421a3ebd-ff1a-4684-a1b2-a16b753987e8" providerId="ADAL" clId="{133D9EF8-4350-4029-93F7-79950B8B65EF}" dt="2022-07-14T05:25:59.827" v="666" actId="207"/>
          <ac:spMkLst>
            <pc:docMk/>
            <pc:sldMk cId="3047451996" sldId="443"/>
            <ac:spMk id="6" creationId="{51D23A80-1D76-0AB5-626C-E714A4FF000A}"/>
          </ac:spMkLst>
        </pc:spChg>
        <pc:spChg chg="add mod">
          <ac:chgData name="Sharron Stapleton" userId="421a3ebd-ff1a-4684-a1b2-a16b753987e8" providerId="ADAL" clId="{133D9EF8-4350-4029-93F7-79950B8B65EF}" dt="2022-07-14T05:41:25.319" v="898" actId="1076"/>
          <ac:spMkLst>
            <pc:docMk/>
            <pc:sldMk cId="3047451996" sldId="443"/>
            <ac:spMk id="16" creationId="{4C0F2455-A077-4F44-E503-FBF2DA745C92}"/>
          </ac:spMkLst>
        </pc:spChg>
        <pc:spChg chg="del mod">
          <ac:chgData name="Sharron Stapleton" userId="421a3ebd-ff1a-4684-a1b2-a16b753987e8" providerId="ADAL" clId="{133D9EF8-4350-4029-93F7-79950B8B65EF}" dt="2022-07-14T05:16:35.094" v="542" actId="478"/>
          <ac:spMkLst>
            <pc:docMk/>
            <pc:sldMk cId="3047451996" sldId="443"/>
            <ac:spMk id="18" creationId="{C929E25E-76A6-328E-14B7-ECE631491DB6}"/>
          </ac:spMkLst>
        </pc:spChg>
        <pc:spChg chg="mod">
          <ac:chgData name="Sharron Stapleton" userId="421a3ebd-ff1a-4684-a1b2-a16b753987e8" providerId="ADAL" clId="{133D9EF8-4350-4029-93F7-79950B8B65EF}" dt="2022-07-14T05:24:45.293" v="653" actId="207"/>
          <ac:spMkLst>
            <pc:docMk/>
            <pc:sldMk cId="3047451996" sldId="443"/>
            <ac:spMk id="20" creationId="{FBC92F85-9D0F-2F56-7A99-7F5AE6C2226A}"/>
          </ac:spMkLst>
        </pc:spChg>
        <pc:spChg chg="mod">
          <ac:chgData name="Sharron Stapleton" userId="421a3ebd-ff1a-4684-a1b2-a16b753987e8" providerId="ADAL" clId="{133D9EF8-4350-4029-93F7-79950B8B65EF}" dt="2022-07-14T05:24:45.293" v="653" actId="207"/>
          <ac:spMkLst>
            <pc:docMk/>
            <pc:sldMk cId="3047451996" sldId="443"/>
            <ac:spMk id="21" creationId="{B0F1744A-E052-B527-BD9B-3B950B411E75}"/>
          </ac:spMkLst>
        </pc:spChg>
        <pc:spChg chg="mod">
          <ac:chgData name="Sharron Stapleton" userId="421a3ebd-ff1a-4684-a1b2-a16b753987e8" providerId="ADAL" clId="{133D9EF8-4350-4029-93F7-79950B8B65EF}" dt="2022-07-14T05:27:55.032" v="684"/>
          <ac:spMkLst>
            <pc:docMk/>
            <pc:sldMk cId="3047451996" sldId="443"/>
            <ac:spMk id="46" creationId="{E856C250-76FD-35B7-9F11-06BE53A054B7}"/>
          </ac:spMkLst>
        </pc:spChg>
        <pc:spChg chg="mod">
          <ac:chgData name="Sharron Stapleton" userId="421a3ebd-ff1a-4684-a1b2-a16b753987e8" providerId="ADAL" clId="{133D9EF8-4350-4029-93F7-79950B8B65EF}" dt="2022-07-14T05:28:02.193" v="692" actId="20577"/>
          <ac:spMkLst>
            <pc:docMk/>
            <pc:sldMk cId="3047451996" sldId="443"/>
            <ac:spMk id="47" creationId="{39253C1A-0394-245C-5A0F-3B80C2D40DA1}"/>
          </ac:spMkLst>
        </pc:spChg>
        <pc:grpChg chg="add mod">
          <ac:chgData name="Sharron Stapleton" userId="421a3ebd-ff1a-4684-a1b2-a16b753987e8" providerId="ADAL" clId="{133D9EF8-4350-4029-93F7-79950B8B65EF}" dt="2022-07-14T05:27:48.477" v="683" actId="1076"/>
          <ac:grpSpMkLst>
            <pc:docMk/>
            <pc:sldMk cId="3047451996" sldId="443"/>
            <ac:grpSpMk id="17" creationId="{760F0BB6-C6B7-1E45-185A-B0639754B0BF}"/>
          </ac:grpSpMkLst>
        </pc:grpChg>
        <pc:grpChg chg="add mod">
          <ac:chgData name="Sharron Stapleton" userId="421a3ebd-ff1a-4684-a1b2-a16b753987e8" providerId="ADAL" clId="{133D9EF8-4350-4029-93F7-79950B8B65EF}" dt="2022-07-14T05:28:40.731" v="698" actId="1076"/>
          <ac:grpSpMkLst>
            <pc:docMk/>
            <pc:sldMk cId="3047451996" sldId="443"/>
            <ac:grpSpMk id="45" creationId="{ECD4CAFB-69E3-BEAA-9D94-B87E42F799C0}"/>
          </ac:grpSpMkLst>
        </pc:grpChg>
        <pc:graphicFrameChg chg="add mod">
          <ac:chgData name="Sharron Stapleton" userId="421a3ebd-ff1a-4684-a1b2-a16b753987e8" providerId="ADAL" clId="{133D9EF8-4350-4029-93F7-79950B8B65EF}" dt="2022-07-14T05:27:01.377" v="674" actId="1076"/>
          <ac:graphicFrameMkLst>
            <pc:docMk/>
            <pc:sldMk cId="3047451996" sldId="443"/>
            <ac:graphicFrameMk id="12" creationId="{960D7AD6-98A5-A1A1-62F6-966F06204E2E}"/>
          </ac:graphicFrameMkLst>
        </pc:graphicFrameChg>
        <pc:graphicFrameChg chg="add mod">
          <ac:chgData name="Sharron Stapleton" userId="421a3ebd-ff1a-4684-a1b2-a16b753987e8" providerId="ADAL" clId="{133D9EF8-4350-4029-93F7-79950B8B65EF}" dt="2022-07-14T05:25:27.877" v="661" actId="1076"/>
          <ac:graphicFrameMkLst>
            <pc:docMk/>
            <pc:sldMk cId="3047451996" sldId="443"/>
            <ac:graphicFrameMk id="13" creationId="{E6DE9C7B-067E-AA55-78FC-3FBC3A67900B}"/>
          </ac:graphicFrameMkLst>
        </pc:graphicFrameChg>
        <pc:picChg chg="add mod">
          <ac:chgData name="Sharron Stapleton" userId="421a3ebd-ff1a-4684-a1b2-a16b753987e8" providerId="ADAL" clId="{133D9EF8-4350-4029-93F7-79950B8B65EF}" dt="2022-07-14T05:28:17.082" v="695" actId="14100"/>
          <ac:picMkLst>
            <pc:docMk/>
            <pc:sldMk cId="3047451996" sldId="443"/>
            <ac:picMk id="7" creationId="{D0758142-89C2-42CF-E7FA-F02505CB7536}"/>
          </ac:picMkLst>
        </pc:picChg>
        <pc:picChg chg="add mod">
          <ac:chgData name="Sharron Stapleton" userId="421a3ebd-ff1a-4684-a1b2-a16b753987e8" providerId="ADAL" clId="{133D9EF8-4350-4029-93F7-79950B8B65EF}" dt="2022-07-14T05:41:22.829" v="897" actId="1076"/>
          <ac:picMkLst>
            <pc:docMk/>
            <pc:sldMk cId="3047451996" sldId="443"/>
            <ac:picMk id="8" creationId="{EF9393F1-A795-351D-ED98-788CCF069680}"/>
          </ac:picMkLst>
        </pc:picChg>
        <pc:picChg chg="add mod">
          <ac:chgData name="Sharron Stapleton" userId="421a3ebd-ff1a-4684-a1b2-a16b753987e8" providerId="ADAL" clId="{133D9EF8-4350-4029-93F7-79950B8B65EF}" dt="2022-07-14T05:26:58.332" v="673" actId="1076"/>
          <ac:picMkLst>
            <pc:docMk/>
            <pc:sldMk cId="3047451996" sldId="443"/>
            <ac:picMk id="9" creationId="{15F1482E-82AF-3B89-03B7-E05B2303F5C2}"/>
          </ac:picMkLst>
        </pc:picChg>
        <pc:picChg chg="del">
          <ac:chgData name="Sharron Stapleton" userId="421a3ebd-ff1a-4684-a1b2-a16b753987e8" providerId="ADAL" clId="{133D9EF8-4350-4029-93F7-79950B8B65EF}" dt="2022-07-14T05:16:36.634" v="543" actId="478"/>
          <ac:picMkLst>
            <pc:docMk/>
            <pc:sldMk cId="3047451996" sldId="443"/>
            <ac:picMk id="19" creationId="{8767247F-EE69-E591-41DB-731D3E429FD3}"/>
          </ac:picMkLst>
        </pc:picChg>
        <pc:cxnChg chg="add mod">
          <ac:chgData name="Sharron Stapleton" userId="421a3ebd-ff1a-4684-a1b2-a16b753987e8" providerId="ADAL" clId="{133D9EF8-4350-4029-93F7-79950B8B65EF}" dt="2022-07-14T05:25:38.243" v="664" actId="14100"/>
          <ac:cxnSpMkLst>
            <pc:docMk/>
            <pc:sldMk cId="3047451996" sldId="443"/>
            <ac:cxnSpMk id="10" creationId="{A80DA99E-A6A7-6108-50D7-6A00C67178C4}"/>
          </ac:cxnSpMkLst>
        </pc:cxnChg>
        <pc:cxnChg chg="add mod">
          <ac:chgData name="Sharron Stapleton" userId="421a3ebd-ff1a-4684-a1b2-a16b753987e8" providerId="ADAL" clId="{133D9EF8-4350-4029-93F7-79950B8B65EF}" dt="2022-07-14T05:27:14.132" v="677" actId="14100"/>
          <ac:cxnSpMkLst>
            <pc:docMk/>
            <pc:sldMk cId="3047451996" sldId="443"/>
            <ac:cxnSpMk id="11" creationId="{9E4AA4D2-24DC-A311-C7D5-F481C78828CB}"/>
          </ac:cxnSpMkLst>
        </pc:cxnChg>
        <pc:cxnChg chg="add mod">
          <ac:chgData name="Sharron Stapleton" userId="421a3ebd-ff1a-4684-a1b2-a16b753987e8" providerId="ADAL" clId="{133D9EF8-4350-4029-93F7-79950B8B65EF}" dt="2022-07-14T05:27:34.852" v="681" actId="14100"/>
          <ac:cxnSpMkLst>
            <pc:docMk/>
            <pc:sldMk cId="3047451996" sldId="443"/>
            <ac:cxnSpMk id="14" creationId="{E935108C-F5B2-DD02-FC00-1039E3A2BA8A}"/>
          </ac:cxnSpMkLst>
        </pc:cxnChg>
        <pc:cxnChg chg="add mod">
          <ac:chgData name="Sharron Stapleton" userId="421a3ebd-ff1a-4684-a1b2-a16b753987e8" providerId="ADAL" clId="{133D9EF8-4350-4029-93F7-79950B8B65EF}" dt="2022-07-14T05:27:39.852" v="682" actId="14100"/>
          <ac:cxnSpMkLst>
            <pc:docMk/>
            <pc:sldMk cId="3047451996" sldId="443"/>
            <ac:cxnSpMk id="15" creationId="{58FB44EC-2092-EB17-8515-E59DC5E3B249}"/>
          </ac:cxnSpMkLst>
        </pc:cxnChg>
      </pc:sldChg>
      <pc:sldChg chg="add del">
        <pc:chgData name="Sharron Stapleton" userId="421a3ebd-ff1a-4684-a1b2-a16b753987e8" providerId="ADAL" clId="{133D9EF8-4350-4029-93F7-79950B8B65EF}" dt="2022-07-14T05:17:02.814" v="577"/>
        <pc:sldMkLst>
          <pc:docMk/>
          <pc:sldMk cId="848871297" sldId="444"/>
        </pc:sldMkLst>
      </pc:sldChg>
      <pc:sldChg chg="add del">
        <pc:chgData name="Sharron Stapleton" userId="421a3ebd-ff1a-4684-a1b2-a16b753987e8" providerId="ADAL" clId="{133D9EF8-4350-4029-93F7-79950B8B65EF}" dt="2022-07-14T05:41:07.359" v="896" actId="47"/>
        <pc:sldMkLst>
          <pc:docMk/>
          <pc:sldMk cId="2262701808" sldId="444"/>
        </pc:sldMkLst>
      </pc:sldChg>
      <pc:sldChg chg="addSp modSp new mod modNotesTx">
        <pc:chgData name="Sharron Stapleton" userId="421a3ebd-ff1a-4684-a1b2-a16b753987e8" providerId="ADAL" clId="{133D9EF8-4350-4029-93F7-79950B8B65EF}" dt="2022-07-14T05:54:13.935" v="1229"/>
        <pc:sldMkLst>
          <pc:docMk/>
          <pc:sldMk cId="3527858694" sldId="445"/>
        </pc:sldMkLst>
        <pc:spChg chg="add mod">
          <ac:chgData name="Sharron Stapleton" userId="421a3ebd-ff1a-4684-a1b2-a16b753987e8" providerId="ADAL" clId="{133D9EF8-4350-4029-93F7-79950B8B65EF}" dt="2022-07-14T05:31:59.631" v="727" actId="1076"/>
          <ac:spMkLst>
            <pc:docMk/>
            <pc:sldMk cId="3527858694" sldId="445"/>
            <ac:spMk id="10" creationId="{1DBF6479-877D-8CA1-AD2A-DE0815F7E078}"/>
          </ac:spMkLst>
        </pc:spChg>
        <pc:spChg chg="add mod ord">
          <ac:chgData name="Sharron Stapleton" userId="421a3ebd-ff1a-4684-a1b2-a16b753987e8" providerId="ADAL" clId="{133D9EF8-4350-4029-93F7-79950B8B65EF}" dt="2022-07-14T05:40:53.889" v="895" actId="20577"/>
          <ac:spMkLst>
            <pc:docMk/>
            <pc:sldMk cId="3527858694" sldId="445"/>
            <ac:spMk id="11" creationId="{35241396-DCC5-286C-462B-92A429DECF37}"/>
          </ac:spMkLst>
        </pc:spChg>
        <pc:spChg chg="add mod">
          <ac:chgData name="Sharron Stapleton" userId="421a3ebd-ff1a-4684-a1b2-a16b753987e8" providerId="ADAL" clId="{133D9EF8-4350-4029-93F7-79950B8B65EF}" dt="2022-07-14T05:38:58.300" v="825" actId="1076"/>
          <ac:spMkLst>
            <pc:docMk/>
            <pc:sldMk cId="3527858694" sldId="445"/>
            <ac:spMk id="12" creationId="{BA8D4F4E-E0EB-DF39-89E8-D1492B50B4E0}"/>
          </ac:spMkLst>
        </pc:spChg>
        <pc:spChg chg="mod">
          <ac:chgData name="Sharron Stapleton" userId="421a3ebd-ff1a-4684-a1b2-a16b753987e8" providerId="ADAL" clId="{133D9EF8-4350-4029-93F7-79950B8B65EF}" dt="2022-07-14T05:36:26.740" v="790" actId="2085"/>
          <ac:spMkLst>
            <pc:docMk/>
            <pc:sldMk cId="3527858694" sldId="445"/>
            <ac:spMk id="14" creationId="{35150B2B-F8FC-D564-487E-438E340D90BD}"/>
          </ac:spMkLst>
        </pc:spChg>
        <pc:spChg chg="mod">
          <ac:chgData name="Sharron Stapleton" userId="421a3ebd-ff1a-4684-a1b2-a16b753987e8" providerId="ADAL" clId="{133D9EF8-4350-4029-93F7-79950B8B65EF}" dt="2022-07-14T05:36:26.740" v="790" actId="2085"/>
          <ac:spMkLst>
            <pc:docMk/>
            <pc:sldMk cId="3527858694" sldId="445"/>
            <ac:spMk id="15" creationId="{22000D7A-588C-235D-789C-77F21B786408}"/>
          </ac:spMkLst>
        </pc:spChg>
        <pc:spChg chg="add mod">
          <ac:chgData name="Sharron Stapleton" userId="421a3ebd-ff1a-4684-a1b2-a16b753987e8" providerId="ADAL" clId="{133D9EF8-4350-4029-93F7-79950B8B65EF}" dt="2022-07-14T05:38:18.810" v="818" actId="1076"/>
          <ac:spMkLst>
            <pc:docMk/>
            <pc:sldMk cId="3527858694" sldId="445"/>
            <ac:spMk id="18" creationId="{6C8B4428-4395-31D6-0E32-629E70A88D2C}"/>
          </ac:spMkLst>
        </pc:spChg>
        <pc:grpChg chg="add mod">
          <ac:chgData name="Sharron Stapleton" userId="421a3ebd-ff1a-4684-a1b2-a16b753987e8" providerId="ADAL" clId="{133D9EF8-4350-4029-93F7-79950B8B65EF}" dt="2022-07-14T05:38:54.619" v="824" actId="1076"/>
          <ac:grpSpMkLst>
            <pc:docMk/>
            <pc:sldMk cId="3527858694" sldId="445"/>
            <ac:grpSpMk id="13" creationId="{2A8797C1-6A76-ECB8-FD63-AFCEB34A97CB}"/>
          </ac:grpSpMkLst>
        </pc:grpChg>
        <pc:graphicFrameChg chg="add mod">
          <ac:chgData name="Sharron Stapleton" userId="421a3ebd-ff1a-4684-a1b2-a16b753987e8" providerId="ADAL" clId="{133D9EF8-4350-4029-93F7-79950B8B65EF}" dt="2022-07-14T05:40:12.479" v="838" actId="1076"/>
          <ac:graphicFrameMkLst>
            <pc:docMk/>
            <pc:sldMk cId="3527858694" sldId="445"/>
            <ac:graphicFrameMk id="3" creationId="{F34362A1-0852-07D4-B0CD-FDE9F985D475}"/>
          </ac:graphicFrameMkLst>
        </pc:graphicFrameChg>
        <pc:graphicFrameChg chg="add mod">
          <ac:chgData name="Sharron Stapleton" userId="421a3ebd-ff1a-4684-a1b2-a16b753987e8" providerId="ADAL" clId="{133D9EF8-4350-4029-93F7-79950B8B65EF}" dt="2022-07-14T05:38:41.950" v="822" actId="1076"/>
          <ac:graphicFrameMkLst>
            <pc:docMk/>
            <pc:sldMk cId="3527858694" sldId="445"/>
            <ac:graphicFrameMk id="4" creationId="{F2BDBAB4-CB60-2BC7-9E95-AFA9307733E5}"/>
          </ac:graphicFrameMkLst>
        </pc:graphicFrameChg>
        <pc:graphicFrameChg chg="add mod">
          <ac:chgData name="Sharron Stapleton" userId="421a3ebd-ff1a-4684-a1b2-a16b753987e8" providerId="ADAL" clId="{133D9EF8-4350-4029-93F7-79950B8B65EF}" dt="2022-07-14T05:36:49.080" v="795" actId="14100"/>
          <ac:graphicFrameMkLst>
            <pc:docMk/>
            <pc:sldMk cId="3527858694" sldId="445"/>
            <ac:graphicFrameMk id="7" creationId="{6D3ECF4E-0C50-883E-B955-467D1491AF48}"/>
          </ac:graphicFrameMkLst>
        </pc:graphicFrameChg>
        <pc:picChg chg="add mod">
          <ac:chgData name="Sharron Stapleton" userId="421a3ebd-ff1a-4684-a1b2-a16b753987e8" providerId="ADAL" clId="{133D9EF8-4350-4029-93F7-79950B8B65EF}" dt="2022-07-14T05:38:37.393" v="821" actId="1076"/>
          <ac:picMkLst>
            <pc:docMk/>
            <pc:sldMk cId="3527858694" sldId="445"/>
            <ac:picMk id="2" creationId="{8147A4B9-E5CB-DF58-459F-358F7F4574B8}"/>
          </ac:picMkLst>
        </pc:picChg>
        <pc:picChg chg="add mod">
          <ac:chgData name="Sharron Stapleton" userId="421a3ebd-ff1a-4684-a1b2-a16b753987e8" providerId="ADAL" clId="{133D9EF8-4350-4029-93F7-79950B8B65EF}" dt="2022-07-14T05:34:44.570" v="769" actId="692"/>
          <ac:picMkLst>
            <pc:docMk/>
            <pc:sldMk cId="3527858694" sldId="445"/>
            <ac:picMk id="5" creationId="{5237E774-28EE-8CB8-3BD7-E9B62C3CDF70}"/>
          </ac:picMkLst>
        </pc:picChg>
        <pc:picChg chg="add mod">
          <ac:chgData name="Sharron Stapleton" userId="421a3ebd-ff1a-4684-a1b2-a16b753987e8" providerId="ADAL" clId="{133D9EF8-4350-4029-93F7-79950B8B65EF}" dt="2022-07-14T05:40:05.759" v="837" actId="14100"/>
          <ac:picMkLst>
            <pc:docMk/>
            <pc:sldMk cId="3527858694" sldId="445"/>
            <ac:picMk id="8" creationId="{65ACA86A-240D-0A9B-3DF1-BE74F1C86A49}"/>
          </ac:picMkLst>
        </pc:picChg>
        <pc:cxnChg chg="add mod">
          <ac:chgData name="Sharron Stapleton" userId="421a3ebd-ff1a-4684-a1b2-a16b753987e8" providerId="ADAL" clId="{133D9EF8-4350-4029-93F7-79950B8B65EF}" dt="2022-07-14T05:37:29.950" v="809" actId="14100"/>
          <ac:cxnSpMkLst>
            <pc:docMk/>
            <pc:sldMk cId="3527858694" sldId="445"/>
            <ac:cxnSpMk id="6" creationId="{BFEA327C-683F-EF6B-CB10-47542560EEB2}"/>
          </ac:cxnSpMkLst>
        </pc:cxnChg>
        <pc:cxnChg chg="add mod">
          <ac:chgData name="Sharron Stapleton" userId="421a3ebd-ff1a-4684-a1b2-a16b753987e8" providerId="ADAL" clId="{133D9EF8-4350-4029-93F7-79950B8B65EF}" dt="2022-07-14T05:37:40.850" v="811" actId="14100"/>
          <ac:cxnSpMkLst>
            <pc:docMk/>
            <pc:sldMk cId="3527858694" sldId="445"/>
            <ac:cxnSpMk id="9" creationId="{35BF78A8-7D70-66BD-1A4A-5CC7352D4888}"/>
          </ac:cxnSpMkLst>
        </pc:cxnChg>
        <pc:cxnChg chg="add mod">
          <ac:chgData name="Sharron Stapleton" userId="421a3ebd-ff1a-4684-a1b2-a16b753987e8" providerId="ADAL" clId="{133D9EF8-4350-4029-93F7-79950B8B65EF}" dt="2022-07-14T05:39:23.180" v="831" actId="14100"/>
          <ac:cxnSpMkLst>
            <pc:docMk/>
            <pc:sldMk cId="3527858694" sldId="445"/>
            <ac:cxnSpMk id="16" creationId="{00A902D6-E16C-5224-97E8-76A834DED6DA}"/>
          </ac:cxnSpMkLst>
        </pc:cxnChg>
      </pc:sldChg>
      <pc:sldChg chg="addSp delSp modSp new mod ord">
        <pc:chgData name="Sharron Stapleton" userId="421a3ebd-ff1a-4684-a1b2-a16b753987e8" providerId="ADAL" clId="{133D9EF8-4350-4029-93F7-79950B8B65EF}" dt="2022-07-14T06:34:02.209" v="2033" actId="1076"/>
        <pc:sldMkLst>
          <pc:docMk/>
          <pc:sldMk cId="2623505443" sldId="446"/>
        </pc:sldMkLst>
        <pc:spChg chg="add del">
          <ac:chgData name="Sharron Stapleton" userId="421a3ebd-ff1a-4684-a1b2-a16b753987e8" providerId="ADAL" clId="{133D9EF8-4350-4029-93F7-79950B8B65EF}" dt="2022-07-14T06:31:02.788" v="1968" actId="478"/>
          <ac:spMkLst>
            <pc:docMk/>
            <pc:sldMk cId="2623505443" sldId="446"/>
            <ac:spMk id="3" creationId="{1225499A-0219-ECDF-D2D2-AD9A9E31F778}"/>
          </ac:spMkLst>
        </pc:spChg>
        <pc:spChg chg="add mod">
          <ac:chgData name="Sharron Stapleton" userId="421a3ebd-ff1a-4684-a1b2-a16b753987e8" providerId="ADAL" clId="{133D9EF8-4350-4029-93F7-79950B8B65EF}" dt="2022-07-14T06:34:02.209" v="2033" actId="1076"/>
          <ac:spMkLst>
            <pc:docMk/>
            <pc:sldMk cId="2623505443" sldId="446"/>
            <ac:spMk id="5" creationId="{7E273830-FECE-5D1E-54E0-4BB8A3F91528}"/>
          </ac:spMkLst>
        </pc:spChg>
        <pc:spChg chg="add mod">
          <ac:chgData name="Sharron Stapleton" userId="421a3ebd-ff1a-4684-a1b2-a16b753987e8" providerId="ADAL" clId="{133D9EF8-4350-4029-93F7-79950B8B65EF}" dt="2022-07-14T06:33:31.392" v="2025" actId="14100"/>
          <ac:spMkLst>
            <pc:docMk/>
            <pc:sldMk cId="2623505443" sldId="446"/>
            <ac:spMk id="9" creationId="{9C1941B8-97F4-3550-F16E-F6E50CE7AE16}"/>
          </ac:spMkLst>
        </pc:spChg>
        <pc:picChg chg="add mod">
          <ac:chgData name="Sharron Stapleton" userId="421a3ebd-ff1a-4684-a1b2-a16b753987e8" providerId="ADAL" clId="{133D9EF8-4350-4029-93F7-79950B8B65EF}" dt="2022-07-14T06:33:35.097" v="2026" actId="14100"/>
          <ac:picMkLst>
            <pc:docMk/>
            <pc:sldMk cId="2623505443" sldId="446"/>
            <ac:picMk id="4" creationId="{FED3B98F-775B-DB50-C7B4-769A22115043}"/>
          </ac:picMkLst>
        </pc:picChg>
        <pc:picChg chg="add mod">
          <ac:chgData name="Sharron Stapleton" userId="421a3ebd-ff1a-4684-a1b2-a16b753987e8" providerId="ADAL" clId="{133D9EF8-4350-4029-93F7-79950B8B65EF}" dt="2022-07-14T06:33:56.047" v="2032" actId="1076"/>
          <ac:picMkLst>
            <pc:docMk/>
            <pc:sldMk cId="2623505443" sldId="446"/>
            <ac:picMk id="6" creationId="{8928109C-CFBE-A392-D7AD-18C6FA924E39}"/>
          </ac:picMkLst>
        </pc:picChg>
        <pc:picChg chg="add mod">
          <ac:chgData name="Sharron Stapleton" userId="421a3ebd-ff1a-4684-a1b2-a16b753987e8" providerId="ADAL" clId="{133D9EF8-4350-4029-93F7-79950B8B65EF}" dt="2022-07-14T06:33:44.158" v="2029" actId="207"/>
          <ac:picMkLst>
            <pc:docMk/>
            <pc:sldMk cId="2623505443" sldId="446"/>
            <ac:picMk id="7" creationId="{6D1109DC-1248-0882-CF0B-FE360466C0F7}"/>
          </ac:picMkLst>
        </pc:picChg>
      </pc:sldChg>
      <pc:sldChg chg="add del">
        <pc:chgData name="Sharron Stapleton" userId="421a3ebd-ff1a-4684-a1b2-a16b753987e8" providerId="ADAL" clId="{133D9EF8-4350-4029-93F7-79950B8B65EF}" dt="2022-07-14T05:29:57.751" v="703"/>
        <pc:sldMkLst>
          <pc:docMk/>
          <pc:sldMk cId="3412556112" sldId="446"/>
        </pc:sldMkLst>
      </pc:sldChg>
      <pc:sldChg chg="addSp modSp new mod">
        <pc:chgData name="Sharron Stapleton" userId="421a3ebd-ff1a-4684-a1b2-a16b753987e8" providerId="ADAL" clId="{133D9EF8-4350-4029-93F7-79950B8B65EF}" dt="2022-07-14T06:42:28.858" v="2130" actId="207"/>
        <pc:sldMkLst>
          <pc:docMk/>
          <pc:sldMk cId="946203831" sldId="447"/>
        </pc:sldMkLst>
        <pc:spChg chg="add mod">
          <ac:chgData name="Sharron Stapleton" userId="421a3ebd-ff1a-4684-a1b2-a16b753987e8" providerId="ADAL" clId="{133D9EF8-4350-4029-93F7-79950B8B65EF}" dt="2022-07-14T06:37:51.476" v="2054" actId="255"/>
          <ac:spMkLst>
            <pc:docMk/>
            <pc:sldMk cId="946203831" sldId="447"/>
            <ac:spMk id="2" creationId="{8168D008-675D-BE76-306D-91D41DFFB549}"/>
          </ac:spMkLst>
        </pc:spChg>
        <pc:spChg chg="add mod">
          <ac:chgData name="Sharron Stapleton" userId="421a3ebd-ff1a-4684-a1b2-a16b753987e8" providerId="ADAL" clId="{133D9EF8-4350-4029-93F7-79950B8B65EF}" dt="2022-07-14T06:42:28.858" v="2130" actId="207"/>
          <ac:spMkLst>
            <pc:docMk/>
            <pc:sldMk cId="946203831" sldId="447"/>
            <ac:spMk id="3" creationId="{1FDC307F-47A4-55C8-DBB6-CF34C7D6D44E}"/>
          </ac:spMkLst>
        </pc:spChg>
        <pc:spChg chg="add mod">
          <ac:chgData name="Sharron Stapleton" userId="421a3ebd-ff1a-4684-a1b2-a16b753987e8" providerId="ADAL" clId="{133D9EF8-4350-4029-93F7-79950B8B65EF}" dt="2022-07-14T06:38:26.775" v="2062" actId="14100"/>
          <ac:spMkLst>
            <pc:docMk/>
            <pc:sldMk cId="946203831" sldId="447"/>
            <ac:spMk id="5" creationId="{6B94D87F-F64E-048B-CBA3-B8371CEC199E}"/>
          </ac:spMkLst>
        </pc:spChg>
        <pc:picChg chg="add mod ord">
          <ac:chgData name="Sharron Stapleton" userId="421a3ebd-ff1a-4684-a1b2-a16b753987e8" providerId="ADAL" clId="{133D9EF8-4350-4029-93F7-79950B8B65EF}" dt="2022-07-14T06:39:56.366" v="2100" actId="167"/>
          <ac:picMkLst>
            <pc:docMk/>
            <pc:sldMk cId="946203831" sldId="447"/>
            <ac:picMk id="4" creationId="{928A2D35-9342-1FFC-F8F8-7CFD991E3029}"/>
          </ac:picMkLst>
        </pc:picChg>
      </pc:sldChg>
      <pc:sldChg chg="addSp modSp new mod">
        <pc:chgData name="Sharron Stapleton" userId="421a3ebd-ff1a-4684-a1b2-a16b753987e8" providerId="ADAL" clId="{133D9EF8-4350-4029-93F7-79950B8B65EF}" dt="2022-07-14T06:51:46.608" v="2327" actId="1076"/>
        <pc:sldMkLst>
          <pc:docMk/>
          <pc:sldMk cId="2179877718" sldId="448"/>
        </pc:sldMkLst>
        <pc:spChg chg="add mod">
          <ac:chgData name="Sharron Stapleton" userId="421a3ebd-ff1a-4684-a1b2-a16b753987e8" providerId="ADAL" clId="{133D9EF8-4350-4029-93F7-79950B8B65EF}" dt="2022-07-14T06:51:46.608" v="2327" actId="1076"/>
          <ac:spMkLst>
            <pc:docMk/>
            <pc:sldMk cId="2179877718" sldId="448"/>
            <ac:spMk id="2" creationId="{E9D7F580-1797-1DF6-FFB1-E6FC564D45A9}"/>
          </ac:spMkLst>
        </pc:spChg>
        <pc:spChg chg="add mod">
          <ac:chgData name="Sharron Stapleton" userId="421a3ebd-ff1a-4684-a1b2-a16b753987e8" providerId="ADAL" clId="{133D9EF8-4350-4029-93F7-79950B8B65EF}" dt="2022-07-14T06:47:03.258" v="2231" actId="1076"/>
          <ac:spMkLst>
            <pc:docMk/>
            <pc:sldMk cId="2179877718" sldId="448"/>
            <ac:spMk id="3" creationId="{25FFE454-7FA8-DDD6-F16B-30A61CD12AA9}"/>
          </ac:spMkLst>
        </pc:spChg>
        <pc:spChg chg="add mod">
          <ac:chgData name="Sharron Stapleton" userId="421a3ebd-ff1a-4684-a1b2-a16b753987e8" providerId="ADAL" clId="{133D9EF8-4350-4029-93F7-79950B8B65EF}" dt="2022-07-14T06:41:13.445" v="2120" actId="14100"/>
          <ac:spMkLst>
            <pc:docMk/>
            <pc:sldMk cId="2179877718" sldId="448"/>
            <ac:spMk id="5" creationId="{03846000-DECB-CDD8-88DC-09A9F1249893}"/>
          </ac:spMkLst>
        </pc:spChg>
        <pc:spChg chg="add mod">
          <ac:chgData name="Sharron Stapleton" userId="421a3ebd-ff1a-4684-a1b2-a16b753987e8" providerId="ADAL" clId="{133D9EF8-4350-4029-93F7-79950B8B65EF}" dt="2022-07-14T06:51:18.194" v="2303" actId="255"/>
          <ac:spMkLst>
            <pc:docMk/>
            <pc:sldMk cId="2179877718" sldId="448"/>
            <ac:spMk id="7" creationId="{AFD46CF0-CE97-56B0-6B77-93F44B038454}"/>
          </ac:spMkLst>
        </pc:spChg>
      </pc:sldChg>
    </pc:docChg>
  </pc:docChgLst>
  <pc:docChgLst>
    <pc:chgData name="Belinda Weaver" userId="ff1e6002-239f-4cc3-ae15-56f62af477e8" providerId="ADAL" clId="{84EBB493-8854-4EB7-A705-8E50CF40E207}"/>
    <pc:docChg chg="undo custSel modSld sldOrd">
      <pc:chgData name="Belinda Weaver" userId="ff1e6002-239f-4cc3-ae15-56f62af477e8" providerId="ADAL" clId="{84EBB493-8854-4EB7-A705-8E50CF40E207}" dt="2022-07-18T03:33:17.960" v="302" actId="12100"/>
      <pc:docMkLst>
        <pc:docMk/>
      </pc:docMkLst>
      <pc:sldChg chg="modSp mod">
        <pc:chgData name="Belinda Weaver" userId="ff1e6002-239f-4cc3-ae15-56f62af477e8" providerId="ADAL" clId="{84EBB493-8854-4EB7-A705-8E50CF40E207}" dt="2022-07-13T03:05:19.576" v="133" actId="1076"/>
        <pc:sldMkLst>
          <pc:docMk/>
          <pc:sldMk cId="3533777363" sldId="258"/>
        </pc:sldMkLst>
        <pc:picChg chg="mod">
          <ac:chgData name="Belinda Weaver" userId="ff1e6002-239f-4cc3-ae15-56f62af477e8" providerId="ADAL" clId="{84EBB493-8854-4EB7-A705-8E50CF40E207}" dt="2022-07-13T03:05:19.576" v="133" actId="1076"/>
          <ac:picMkLst>
            <pc:docMk/>
            <pc:sldMk cId="3533777363" sldId="258"/>
            <ac:picMk id="6" creationId="{5E5F3596-A1AE-4E65-8D4C-20C1FC5C5A2D}"/>
          </ac:picMkLst>
        </pc:picChg>
      </pc:sldChg>
      <pc:sldChg chg="modSp mod">
        <pc:chgData name="Belinda Weaver" userId="ff1e6002-239f-4cc3-ae15-56f62af477e8" providerId="ADAL" clId="{84EBB493-8854-4EB7-A705-8E50CF40E207}" dt="2022-07-13T00:55:39.956" v="31" actId="113"/>
        <pc:sldMkLst>
          <pc:docMk/>
          <pc:sldMk cId="1669778346" sldId="266"/>
        </pc:sldMkLst>
        <pc:spChg chg="mod">
          <ac:chgData name="Belinda Weaver" userId="ff1e6002-239f-4cc3-ae15-56f62af477e8" providerId="ADAL" clId="{84EBB493-8854-4EB7-A705-8E50CF40E207}" dt="2022-07-13T00:55:39.956" v="31" actId="113"/>
          <ac:spMkLst>
            <pc:docMk/>
            <pc:sldMk cId="1669778346" sldId="266"/>
            <ac:spMk id="2" creationId="{B2CA06FA-1D01-4A87-B6A1-B9116FE13473}"/>
          </ac:spMkLst>
        </pc:spChg>
      </pc:sldChg>
      <pc:sldChg chg="modSp mod">
        <pc:chgData name="Belinda Weaver" userId="ff1e6002-239f-4cc3-ae15-56f62af477e8" providerId="ADAL" clId="{84EBB493-8854-4EB7-A705-8E50CF40E207}" dt="2022-07-13T04:18:12.746" v="224" actId="12"/>
        <pc:sldMkLst>
          <pc:docMk/>
          <pc:sldMk cId="297110986" sldId="380"/>
        </pc:sldMkLst>
        <pc:spChg chg="mod">
          <ac:chgData name="Belinda Weaver" userId="ff1e6002-239f-4cc3-ae15-56f62af477e8" providerId="ADAL" clId="{84EBB493-8854-4EB7-A705-8E50CF40E207}" dt="2022-07-13T04:18:12.746" v="224" actId="12"/>
          <ac:spMkLst>
            <pc:docMk/>
            <pc:sldMk cId="297110986" sldId="380"/>
            <ac:spMk id="4" creationId="{F72279A5-B4CF-4E37-B674-81CD5CC9F955}"/>
          </ac:spMkLst>
        </pc:spChg>
      </pc:sldChg>
      <pc:sldChg chg="modSp mod">
        <pc:chgData name="Belinda Weaver" userId="ff1e6002-239f-4cc3-ae15-56f62af477e8" providerId="ADAL" clId="{84EBB493-8854-4EB7-A705-8E50CF40E207}" dt="2022-07-13T04:19:02.572" v="247" actId="6549"/>
        <pc:sldMkLst>
          <pc:docMk/>
          <pc:sldMk cId="4254452696" sldId="382"/>
        </pc:sldMkLst>
        <pc:spChg chg="mod">
          <ac:chgData name="Belinda Weaver" userId="ff1e6002-239f-4cc3-ae15-56f62af477e8" providerId="ADAL" clId="{84EBB493-8854-4EB7-A705-8E50CF40E207}" dt="2022-07-13T00:53:43.872" v="2" actId="1076"/>
          <ac:spMkLst>
            <pc:docMk/>
            <pc:sldMk cId="4254452696" sldId="382"/>
            <ac:spMk id="3" creationId="{CA384AB8-45FE-4F5B-971B-8AC409C5B81C}"/>
          </ac:spMkLst>
        </pc:spChg>
        <pc:spChg chg="mod">
          <ac:chgData name="Belinda Weaver" userId="ff1e6002-239f-4cc3-ae15-56f62af477e8" providerId="ADAL" clId="{84EBB493-8854-4EB7-A705-8E50CF40E207}" dt="2022-07-13T04:19:02.572" v="247" actId="6549"/>
          <ac:spMkLst>
            <pc:docMk/>
            <pc:sldMk cId="4254452696" sldId="382"/>
            <ac:spMk id="5" creationId="{1A5209B6-DA5A-45A7-AEE3-D31491D68D61}"/>
          </ac:spMkLst>
        </pc:spChg>
      </pc:sldChg>
      <pc:sldChg chg="modSp">
        <pc:chgData name="Belinda Weaver" userId="ff1e6002-239f-4cc3-ae15-56f62af477e8" providerId="ADAL" clId="{84EBB493-8854-4EB7-A705-8E50CF40E207}" dt="2022-07-13T00:54:51.122" v="15" actId="20577"/>
        <pc:sldMkLst>
          <pc:docMk/>
          <pc:sldMk cId="4237872451" sldId="386"/>
        </pc:sldMkLst>
        <pc:graphicFrameChg chg="mod">
          <ac:chgData name="Belinda Weaver" userId="ff1e6002-239f-4cc3-ae15-56f62af477e8" providerId="ADAL" clId="{84EBB493-8854-4EB7-A705-8E50CF40E207}" dt="2022-07-13T00:54:51.122" v="15" actId="20577"/>
          <ac:graphicFrameMkLst>
            <pc:docMk/>
            <pc:sldMk cId="4237872451" sldId="386"/>
            <ac:graphicFrameMk id="2" creationId="{86E5107A-CD01-43DD-8FA0-6A2D34E5D73C}"/>
          </ac:graphicFrameMkLst>
        </pc:graphicFrameChg>
      </pc:sldChg>
      <pc:sldChg chg="modSp mod">
        <pc:chgData name="Belinda Weaver" userId="ff1e6002-239f-4cc3-ae15-56f62af477e8" providerId="ADAL" clId="{84EBB493-8854-4EB7-A705-8E50CF40E207}" dt="2022-07-13T00:55:26.786" v="30" actId="6549"/>
        <pc:sldMkLst>
          <pc:docMk/>
          <pc:sldMk cId="3628470073" sldId="387"/>
        </pc:sldMkLst>
        <pc:spChg chg="mod">
          <ac:chgData name="Belinda Weaver" userId="ff1e6002-239f-4cc3-ae15-56f62af477e8" providerId="ADAL" clId="{84EBB493-8854-4EB7-A705-8E50CF40E207}" dt="2022-07-13T00:55:26.786" v="30" actId="6549"/>
          <ac:spMkLst>
            <pc:docMk/>
            <pc:sldMk cId="3628470073" sldId="387"/>
            <ac:spMk id="3" creationId="{9C4B6449-D51B-42F6-BB47-503CA4597897}"/>
          </ac:spMkLst>
        </pc:spChg>
      </pc:sldChg>
      <pc:sldChg chg="modSp mod">
        <pc:chgData name="Belinda Weaver" userId="ff1e6002-239f-4cc3-ae15-56f62af477e8" providerId="ADAL" clId="{84EBB493-8854-4EB7-A705-8E50CF40E207}" dt="2022-07-13T00:55:58.725" v="32" actId="1076"/>
        <pc:sldMkLst>
          <pc:docMk/>
          <pc:sldMk cId="1054493421" sldId="389"/>
        </pc:sldMkLst>
        <pc:graphicFrameChg chg="mod">
          <ac:chgData name="Belinda Weaver" userId="ff1e6002-239f-4cc3-ae15-56f62af477e8" providerId="ADAL" clId="{84EBB493-8854-4EB7-A705-8E50CF40E207}" dt="2022-07-13T00:55:58.725" v="32" actId="1076"/>
          <ac:graphicFrameMkLst>
            <pc:docMk/>
            <pc:sldMk cId="1054493421" sldId="389"/>
            <ac:graphicFrameMk id="4" creationId="{F6BEEF7A-21BB-4D02-BF15-181AC4B74F6B}"/>
          </ac:graphicFrameMkLst>
        </pc:graphicFrameChg>
      </pc:sldChg>
      <pc:sldChg chg="modSp mod">
        <pc:chgData name="Belinda Weaver" userId="ff1e6002-239f-4cc3-ae15-56f62af477e8" providerId="ADAL" clId="{84EBB493-8854-4EB7-A705-8E50CF40E207}" dt="2022-07-13T00:56:06.554" v="33" actId="1076"/>
        <pc:sldMkLst>
          <pc:docMk/>
          <pc:sldMk cId="3536293995" sldId="390"/>
        </pc:sldMkLst>
        <pc:graphicFrameChg chg="mod">
          <ac:chgData name="Belinda Weaver" userId="ff1e6002-239f-4cc3-ae15-56f62af477e8" providerId="ADAL" clId="{84EBB493-8854-4EB7-A705-8E50CF40E207}" dt="2022-07-13T00:56:06.554" v="33" actId="1076"/>
          <ac:graphicFrameMkLst>
            <pc:docMk/>
            <pc:sldMk cId="3536293995" sldId="390"/>
            <ac:graphicFrameMk id="3" creationId="{F8179F17-36CC-4009-8DB2-726EF0F34785}"/>
          </ac:graphicFrameMkLst>
        </pc:graphicFrameChg>
      </pc:sldChg>
      <pc:sldChg chg="modSp mod">
        <pc:chgData name="Belinda Weaver" userId="ff1e6002-239f-4cc3-ae15-56f62af477e8" providerId="ADAL" clId="{84EBB493-8854-4EB7-A705-8E50CF40E207}" dt="2022-07-13T00:57:14.129" v="55" actId="27636"/>
        <pc:sldMkLst>
          <pc:docMk/>
          <pc:sldMk cId="531143337" sldId="395"/>
        </pc:sldMkLst>
        <pc:spChg chg="mod">
          <ac:chgData name="Belinda Weaver" userId="ff1e6002-239f-4cc3-ae15-56f62af477e8" providerId="ADAL" clId="{84EBB493-8854-4EB7-A705-8E50CF40E207}" dt="2022-07-13T00:57:14.129" v="55" actId="27636"/>
          <ac:spMkLst>
            <pc:docMk/>
            <pc:sldMk cId="531143337" sldId="395"/>
            <ac:spMk id="4" creationId="{88E5E096-5723-4A05-B42A-4E991B1C472A}"/>
          </ac:spMkLst>
        </pc:spChg>
      </pc:sldChg>
      <pc:sldChg chg="modSp mod">
        <pc:chgData name="Belinda Weaver" userId="ff1e6002-239f-4cc3-ae15-56f62af477e8" providerId="ADAL" clId="{84EBB493-8854-4EB7-A705-8E50CF40E207}" dt="2022-07-13T00:57:37.799" v="57" actId="1076"/>
        <pc:sldMkLst>
          <pc:docMk/>
          <pc:sldMk cId="2362578361" sldId="397"/>
        </pc:sldMkLst>
        <pc:picChg chg="mod">
          <ac:chgData name="Belinda Weaver" userId="ff1e6002-239f-4cc3-ae15-56f62af477e8" providerId="ADAL" clId="{84EBB493-8854-4EB7-A705-8E50CF40E207}" dt="2022-07-13T00:57:33.666" v="56" actId="1076"/>
          <ac:picMkLst>
            <pc:docMk/>
            <pc:sldMk cId="2362578361" sldId="397"/>
            <ac:picMk id="9" creationId="{506AFD44-8883-4B0F-9A36-283E2CF831D4}"/>
          </ac:picMkLst>
        </pc:picChg>
        <pc:picChg chg="mod">
          <ac:chgData name="Belinda Weaver" userId="ff1e6002-239f-4cc3-ae15-56f62af477e8" providerId="ADAL" clId="{84EBB493-8854-4EB7-A705-8E50CF40E207}" dt="2022-07-13T00:57:37.799" v="57" actId="1076"/>
          <ac:picMkLst>
            <pc:docMk/>
            <pc:sldMk cId="2362578361" sldId="397"/>
            <ac:picMk id="11" creationId="{47A02984-C7D6-42C5-89C9-523411595BFE}"/>
          </ac:picMkLst>
        </pc:picChg>
      </pc:sldChg>
      <pc:sldChg chg="ord">
        <pc:chgData name="Belinda Weaver" userId="ff1e6002-239f-4cc3-ae15-56f62af477e8" providerId="ADAL" clId="{84EBB493-8854-4EB7-A705-8E50CF40E207}" dt="2022-07-13T00:58:06.616" v="59"/>
        <pc:sldMkLst>
          <pc:docMk/>
          <pc:sldMk cId="3135658569" sldId="401"/>
        </pc:sldMkLst>
      </pc:sldChg>
      <pc:sldChg chg="modSp mod">
        <pc:chgData name="Belinda Weaver" userId="ff1e6002-239f-4cc3-ae15-56f62af477e8" providerId="ADAL" clId="{84EBB493-8854-4EB7-A705-8E50CF40E207}" dt="2022-07-13T00:59:10.561" v="61" actId="1076"/>
        <pc:sldMkLst>
          <pc:docMk/>
          <pc:sldMk cId="1294678219" sldId="404"/>
        </pc:sldMkLst>
        <pc:spChg chg="mod">
          <ac:chgData name="Belinda Weaver" userId="ff1e6002-239f-4cc3-ae15-56f62af477e8" providerId="ADAL" clId="{84EBB493-8854-4EB7-A705-8E50CF40E207}" dt="2022-07-13T00:59:10.561" v="61" actId="1076"/>
          <ac:spMkLst>
            <pc:docMk/>
            <pc:sldMk cId="1294678219" sldId="404"/>
            <ac:spMk id="3" creationId="{5605A925-697A-4669-8230-0DC1E3E8BDAF}"/>
          </ac:spMkLst>
        </pc:spChg>
        <pc:spChg chg="mod">
          <ac:chgData name="Belinda Weaver" userId="ff1e6002-239f-4cc3-ae15-56f62af477e8" providerId="ADAL" clId="{84EBB493-8854-4EB7-A705-8E50CF40E207}" dt="2022-07-13T00:59:06.686" v="60" actId="1076"/>
          <ac:spMkLst>
            <pc:docMk/>
            <pc:sldMk cId="1294678219" sldId="404"/>
            <ac:spMk id="5" creationId="{6DB430FE-2E0D-4A73-9D0D-D82E46F130B1}"/>
          </ac:spMkLst>
        </pc:spChg>
      </pc:sldChg>
      <pc:sldChg chg="modSp mod">
        <pc:chgData name="Belinda Weaver" userId="ff1e6002-239f-4cc3-ae15-56f62af477e8" providerId="ADAL" clId="{84EBB493-8854-4EB7-A705-8E50CF40E207}" dt="2022-07-13T01:00:38.818" v="80" actId="20577"/>
        <pc:sldMkLst>
          <pc:docMk/>
          <pc:sldMk cId="2066110125" sldId="407"/>
        </pc:sldMkLst>
        <pc:spChg chg="mod">
          <ac:chgData name="Belinda Weaver" userId="ff1e6002-239f-4cc3-ae15-56f62af477e8" providerId="ADAL" clId="{84EBB493-8854-4EB7-A705-8E50CF40E207}" dt="2022-07-13T01:00:38.818" v="80" actId="20577"/>
          <ac:spMkLst>
            <pc:docMk/>
            <pc:sldMk cId="2066110125" sldId="407"/>
            <ac:spMk id="5" creationId="{5C15CE2C-DDCA-40D5-9BAB-491D1592CD23}"/>
          </ac:spMkLst>
        </pc:spChg>
      </pc:sldChg>
      <pc:sldChg chg="modSp">
        <pc:chgData name="Belinda Weaver" userId="ff1e6002-239f-4cc3-ae15-56f62af477e8" providerId="ADAL" clId="{84EBB493-8854-4EB7-A705-8E50CF40E207}" dt="2022-07-18T03:33:17.960" v="302" actId="12100"/>
        <pc:sldMkLst>
          <pc:docMk/>
          <pc:sldMk cId="2667427134" sldId="409"/>
        </pc:sldMkLst>
        <pc:graphicFrameChg chg="mod">
          <ac:chgData name="Belinda Weaver" userId="ff1e6002-239f-4cc3-ae15-56f62af477e8" providerId="ADAL" clId="{84EBB493-8854-4EB7-A705-8E50CF40E207}" dt="2022-07-18T03:33:17.960" v="302" actId="12100"/>
          <ac:graphicFrameMkLst>
            <pc:docMk/>
            <pc:sldMk cId="2667427134" sldId="409"/>
            <ac:graphicFrameMk id="2" creationId="{97886E81-4AA7-49EF-B5F7-13F82A648734}"/>
          </ac:graphicFrameMkLst>
        </pc:graphicFrameChg>
      </pc:sldChg>
      <pc:sldChg chg="modSp">
        <pc:chgData name="Belinda Weaver" userId="ff1e6002-239f-4cc3-ae15-56f62af477e8" providerId="ADAL" clId="{84EBB493-8854-4EB7-A705-8E50CF40E207}" dt="2022-07-18T03:32:43.224" v="300" actId="12100"/>
        <pc:sldMkLst>
          <pc:docMk/>
          <pc:sldMk cId="1573478840" sldId="410"/>
        </pc:sldMkLst>
        <pc:graphicFrameChg chg="mod">
          <ac:chgData name="Belinda Weaver" userId="ff1e6002-239f-4cc3-ae15-56f62af477e8" providerId="ADAL" clId="{84EBB493-8854-4EB7-A705-8E50CF40E207}" dt="2022-07-18T03:32:43.224" v="300" actId="12100"/>
          <ac:graphicFrameMkLst>
            <pc:docMk/>
            <pc:sldMk cId="1573478840" sldId="410"/>
            <ac:graphicFrameMk id="2" creationId="{782D7477-D6CF-498D-8080-DD8764A20644}"/>
          </ac:graphicFrameMkLst>
        </pc:graphicFrameChg>
      </pc:sldChg>
      <pc:sldChg chg="modSp mod">
        <pc:chgData name="Belinda Weaver" userId="ff1e6002-239f-4cc3-ae15-56f62af477e8" providerId="ADAL" clId="{84EBB493-8854-4EB7-A705-8E50CF40E207}" dt="2022-07-13T01:49:56.513" v="82" actId="1076"/>
        <pc:sldMkLst>
          <pc:docMk/>
          <pc:sldMk cId="3969941469" sldId="411"/>
        </pc:sldMkLst>
        <pc:spChg chg="mod">
          <ac:chgData name="Belinda Weaver" userId="ff1e6002-239f-4cc3-ae15-56f62af477e8" providerId="ADAL" clId="{84EBB493-8854-4EB7-A705-8E50CF40E207}" dt="2022-07-13T01:49:56.513" v="82" actId="1076"/>
          <ac:spMkLst>
            <pc:docMk/>
            <pc:sldMk cId="3969941469" sldId="411"/>
            <ac:spMk id="3" creationId="{550C6F6C-FD19-49E3-9405-9294BB849B49}"/>
          </ac:spMkLst>
        </pc:spChg>
      </pc:sldChg>
      <pc:sldChg chg="modSp mod">
        <pc:chgData name="Belinda Weaver" userId="ff1e6002-239f-4cc3-ae15-56f62af477e8" providerId="ADAL" clId="{84EBB493-8854-4EB7-A705-8E50CF40E207}" dt="2022-07-18T03:32:11.831" v="299" actId="1076"/>
        <pc:sldMkLst>
          <pc:docMk/>
          <pc:sldMk cId="2353824044" sldId="412"/>
        </pc:sldMkLst>
        <pc:spChg chg="mod">
          <ac:chgData name="Belinda Weaver" userId="ff1e6002-239f-4cc3-ae15-56f62af477e8" providerId="ADAL" clId="{84EBB493-8854-4EB7-A705-8E50CF40E207}" dt="2022-07-13T01:50:05.820" v="85" actId="1076"/>
          <ac:spMkLst>
            <pc:docMk/>
            <pc:sldMk cId="2353824044" sldId="412"/>
            <ac:spMk id="3" creationId="{8084066D-0385-47D1-A729-A2310E5AAC72}"/>
          </ac:spMkLst>
        </pc:spChg>
        <pc:graphicFrameChg chg="mod">
          <ac:chgData name="Belinda Weaver" userId="ff1e6002-239f-4cc3-ae15-56f62af477e8" providerId="ADAL" clId="{84EBB493-8854-4EB7-A705-8E50CF40E207}" dt="2022-07-18T03:32:04.334" v="298" actId="12100"/>
          <ac:graphicFrameMkLst>
            <pc:docMk/>
            <pc:sldMk cId="2353824044" sldId="412"/>
            <ac:graphicFrameMk id="2" creationId="{FEAC5E3D-839A-46C9-A45F-EC87CC4992A3}"/>
          </ac:graphicFrameMkLst>
        </pc:graphicFrameChg>
        <pc:picChg chg="mod">
          <ac:chgData name="Belinda Weaver" userId="ff1e6002-239f-4cc3-ae15-56f62af477e8" providerId="ADAL" clId="{84EBB493-8854-4EB7-A705-8E50CF40E207}" dt="2022-07-18T03:32:11.831" v="299" actId="1076"/>
          <ac:picMkLst>
            <pc:docMk/>
            <pc:sldMk cId="2353824044" sldId="412"/>
            <ac:picMk id="7" creationId="{E16EBADA-22BD-478F-8F44-C80400DE3918}"/>
          </ac:picMkLst>
        </pc:picChg>
      </pc:sldChg>
      <pc:sldChg chg="addSp modSp mod">
        <pc:chgData name="Belinda Weaver" userId="ff1e6002-239f-4cc3-ae15-56f62af477e8" providerId="ADAL" clId="{84EBB493-8854-4EB7-A705-8E50CF40E207}" dt="2022-07-13T01:51:00.990" v="96" actId="27636"/>
        <pc:sldMkLst>
          <pc:docMk/>
          <pc:sldMk cId="3209053098" sldId="414"/>
        </pc:sldMkLst>
        <pc:spChg chg="mod">
          <ac:chgData name="Belinda Weaver" userId="ff1e6002-239f-4cc3-ae15-56f62af477e8" providerId="ADAL" clId="{84EBB493-8854-4EB7-A705-8E50CF40E207}" dt="2022-07-13T01:51:00.990" v="96" actId="27636"/>
          <ac:spMkLst>
            <pc:docMk/>
            <pc:sldMk cId="3209053098" sldId="414"/>
            <ac:spMk id="2" creationId="{FF9B345E-4852-4766-AF4C-5E412FF78B78}"/>
          </ac:spMkLst>
        </pc:spChg>
        <pc:picChg chg="add mod">
          <ac:chgData name="Belinda Weaver" userId="ff1e6002-239f-4cc3-ae15-56f62af477e8" providerId="ADAL" clId="{84EBB493-8854-4EB7-A705-8E50CF40E207}" dt="2022-07-13T01:50:56.047" v="94" actId="207"/>
          <ac:picMkLst>
            <pc:docMk/>
            <pc:sldMk cId="3209053098" sldId="414"/>
            <ac:picMk id="4" creationId="{A1F6B41C-9C6B-4A0C-ACCC-176FABC3CB45}"/>
          </ac:picMkLst>
        </pc:picChg>
      </pc:sldChg>
      <pc:sldChg chg="modSp mod">
        <pc:chgData name="Belinda Weaver" userId="ff1e6002-239f-4cc3-ae15-56f62af477e8" providerId="ADAL" clId="{84EBB493-8854-4EB7-A705-8E50CF40E207}" dt="2022-07-18T03:28:16.595" v="256" actId="20577"/>
        <pc:sldMkLst>
          <pc:docMk/>
          <pc:sldMk cId="3109257694" sldId="418"/>
        </pc:sldMkLst>
        <pc:spChg chg="mod">
          <ac:chgData name="Belinda Weaver" userId="ff1e6002-239f-4cc3-ae15-56f62af477e8" providerId="ADAL" clId="{84EBB493-8854-4EB7-A705-8E50CF40E207}" dt="2022-07-18T03:28:16.595" v="256" actId="20577"/>
          <ac:spMkLst>
            <pc:docMk/>
            <pc:sldMk cId="3109257694" sldId="418"/>
            <ac:spMk id="7" creationId="{A7C863B8-0F40-4811-86F1-0E8C45061026}"/>
          </ac:spMkLst>
        </pc:spChg>
        <pc:graphicFrameChg chg="mod">
          <ac:chgData name="Belinda Weaver" userId="ff1e6002-239f-4cc3-ae15-56f62af477e8" providerId="ADAL" clId="{84EBB493-8854-4EB7-A705-8E50CF40E207}" dt="2022-07-13T01:51:57.263" v="132" actId="20577"/>
          <ac:graphicFrameMkLst>
            <pc:docMk/>
            <pc:sldMk cId="3109257694" sldId="418"/>
            <ac:graphicFrameMk id="5" creationId="{05447C9F-8432-4CEB-9754-B489B9DE0E1F}"/>
          </ac:graphicFrameMkLst>
        </pc:graphicFrameChg>
      </pc:sldChg>
      <pc:sldChg chg="modSp mod">
        <pc:chgData name="Belinda Weaver" userId="ff1e6002-239f-4cc3-ae15-56f62af477e8" providerId="ADAL" clId="{84EBB493-8854-4EB7-A705-8E50CF40E207}" dt="2022-07-13T00:56:34.936" v="53" actId="20577"/>
        <pc:sldMkLst>
          <pc:docMk/>
          <pc:sldMk cId="2641215577" sldId="424"/>
        </pc:sldMkLst>
        <pc:spChg chg="mod">
          <ac:chgData name="Belinda Weaver" userId="ff1e6002-239f-4cc3-ae15-56f62af477e8" providerId="ADAL" clId="{84EBB493-8854-4EB7-A705-8E50CF40E207}" dt="2022-07-13T00:56:34.936" v="53" actId="20577"/>
          <ac:spMkLst>
            <pc:docMk/>
            <pc:sldMk cId="2641215577" sldId="424"/>
            <ac:spMk id="4" creationId="{F72279A5-B4CF-4E37-B674-81CD5CC9F955}"/>
          </ac:spMkLst>
        </pc:spChg>
        <pc:spChg chg="mod">
          <ac:chgData name="Belinda Weaver" userId="ff1e6002-239f-4cc3-ae15-56f62af477e8" providerId="ADAL" clId="{84EBB493-8854-4EB7-A705-8E50CF40E207}" dt="2022-07-13T00:56:21.158" v="50" actId="20577"/>
          <ac:spMkLst>
            <pc:docMk/>
            <pc:sldMk cId="2641215577" sldId="424"/>
            <ac:spMk id="6" creationId="{880EB554-62C6-4E9C-8F91-99F24110062E}"/>
          </ac:spMkLst>
        </pc:spChg>
      </pc:sldChg>
      <pc:sldChg chg="modSp mod">
        <pc:chgData name="Belinda Weaver" userId="ff1e6002-239f-4cc3-ae15-56f62af477e8" providerId="ADAL" clId="{84EBB493-8854-4EB7-A705-8E50CF40E207}" dt="2022-07-13T01:00:15.362" v="67" actId="113"/>
        <pc:sldMkLst>
          <pc:docMk/>
          <pc:sldMk cId="1340175137" sldId="430"/>
        </pc:sldMkLst>
        <pc:spChg chg="mod">
          <ac:chgData name="Belinda Weaver" userId="ff1e6002-239f-4cc3-ae15-56f62af477e8" providerId="ADAL" clId="{84EBB493-8854-4EB7-A705-8E50CF40E207}" dt="2022-07-13T01:00:15.362" v="67" actId="113"/>
          <ac:spMkLst>
            <pc:docMk/>
            <pc:sldMk cId="1340175137" sldId="430"/>
            <ac:spMk id="2" creationId="{2E5B51DC-5AC8-4798-A894-9FFBE6295588}"/>
          </ac:spMkLst>
        </pc:spChg>
      </pc:sldChg>
      <pc:sldChg chg="modSp mod">
        <pc:chgData name="Belinda Weaver" userId="ff1e6002-239f-4cc3-ae15-56f62af477e8" providerId="ADAL" clId="{84EBB493-8854-4EB7-A705-8E50CF40E207}" dt="2022-07-18T03:29:15.105" v="261" actId="12"/>
        <pc:sldMkLst>
          <pc:docMk/>
          <pc:sldMk cId="745066959" sldId="431"/>
        </pc:sldMkLst>
        <pc:spChg chg="mod">
          <ac:chgData name="Belinda Weaver" userId="ff1e6002-239f-4cc3-ae15-56f62af477e8" providerId="ADAL" clId="{84EBB493-8854-4EB7-A705-8E50CF40E207}" dt="2022-07-18T03:29:15.105" v="261" actId="12"/>
          <ac:spMkLst>
            <pc:docMk/>
            <pc:sldMk cId="745066959" sldId="431"/>
            <ac:spMk id="4" creationId="{F72279A5-B4CF-4E37-B674-81CD5CC9F955}"/>
          </ac:spMkLst>
        </pc:spChg>
      </pc:sldChg>
      <pc:sldChg chg="modSp mod">
        <pc:chgData name="Belinda Weaver" userId="ff1e6002-239f-4cc3-ae15-56f62af477e8" providerId="ADAL" clId="{84EBB493-8854-4EB7-A705-8E50CF40E207}" dt="2022-07-18T03:28:39.228" v="258" actId="313"/>
        <pc:sldMkLst>
          <pc:docMk/>
          <pc:sldMk cId="1197491538" sldId="432"/>
        </pc:sldMkLst>
        <pc:spChg chg="mod">
          <ac:chgData name="Belinda Weaver" userId="ff1e6002-239f-4cc3-ae15-56f62af477e8" providerId="ADAL" clId="{84EBB493-8854-4EB7-A705-8E50CF40E207}" dt="2022-07-18T03:28:39.228" v="258" actId="313"/>
          <ac:spMkLst>
            <pc:docMk/>
            <pc:sldMk cId="1197491538" sldId="432"/>
            <ac:spMk id="3" creationId="{550C6F6C-FD19-49E3-9405-9294BB849B49}"/>
          </ac:spMkLst>
        </pc:spChg>
      </pc:sldChg>
      <pc:sldChg chg="modSp mod">
        <pc:chgData name="Belinda Weaver" userId="ff1e6002-239f-4cc3-ae15-56f62af477e8" providerId="ADAL" clId="{84EBB493-8854-4EB7-A705-8E50CF40E207}" dt="2022-07-13T00:38:29.363" v="0" actId="1076"/>
        <pc:sldMkLst>
          <pc:docMk/>
          <pc:sldMk cId="3883233071" sldId="434"/>
        </pc:sldMkLst>
        <pc:picChg chg="mod">
          <ac:chgData name="Belinda Weaver" userId="ff1e6002-239f-4cc3-ae15-56f62af477e8" providerId="ADAL" clId="{84EBB493-8854-4EB7-A705-8E50CF40E207}" dt="2022-07-13T00:38:29.363" v="0" actId="1076"/>
          <ac:picMkLst>
            <pc:docMk/>
            <pc:sldMk cId="3883233071" sldId="434"/>
            <ac:picMk id="18" creationId="{5E2DF321-10A9-44E7-857F-C2B1993C1C73}"/>
          </ac:picMkLst>
        </pc:picChg>
      </pc:sldChg>
      <pc:sldChg chg="modSp mod">
        <pc:chgData name="Belinda Weaver" userId="ff1e6002-239f-4cc3-ae15-56f62af477e8" providerId="ADAL" clId="{84EBB493-8854-4EB7-A705-8E50CF40E207}" dt="2022-07-13T03:08:26.309" v="223" actId="113"/>
        <pc:sldMkLst>
          <pc:docMk/>
          <pc:sldMk cId="1696810396" sldId="435"/>
        </pc:sldMkLst>
        <pc:spChg chg="mod">
          <ac:chgData name="Belinda Weaver" userId="ff1e6002-239f-4cc3-ae15-56f62af477e8" providerId="ADAL" clId="{84EBB493-8854-4EB7-A705-8E50CF40E207}" dt="2022-07-13T03:08:26.309" v="223" actId="113"/>
          <ac:spMkLst>
            <pc:docMk/>
            <pc:sldMk cId="1696810396" sldId="435"/>
            <ac:spMk id="4" creationId="{4B661534-8377-4025-9407-3AD006B83561}"/>
          </ac:spMkLst>
        </pc:spChg>
      </pc:sldChg>
      <pc:sldChg chg="delSp mod">
        <pc:chgData name="Belinda Weaver" userId="ff1e6002-239f-4cc3-ae15-56f62af477e8" providerId="ADAL" clId="{84EBB493-8854-4EB7-A705-8E50CF40E207}" dt="2022-07-13T00:59:48.138" v="64" actId="478"/>
        <pc:sldMkLst>
          <pc:docMk/>
          <pc:sldMk cId="1743553932" sldId="437"/>
        </pc:sldMkLst>
        <pc:spChg chg="del">
          <ac:chgData name="Belinda Weaver" userId="ff1e6002-239f-4cc3-ae15-56f62af477e8" providerId="ADAL" clId="{84EBB493-8854-4EB7-A705-8E50CF40E207}" dt="2022-07-13T00:59:48.138" v="64" actId="478"/>
          <ac:spMkLst>
            <pc:docMk/>
            <pc:sldMk cId="1743553932" sldId="437"/>
            <ac:spMk id="3" creationId="{5F68DCF0-67C7-411E-AA91-0510E64E2716}"/>
          </ac:spMkLst>
        </pc:spChg>
      </pc:sldChg>
      <pc:sldChg chg="delSp mod">
        <pc:chgData name="Belinda Weaver" userId="ff1e6002-239f-4cc3-ae15-56f62af477e8" providerId="ADAL" clId="{84EBB493-8854-4EB7-A705-8E50CF40E207}" dt="2022-07-13T00:59:42.299" v="63" actId="478"/>
        <pc:sldMkLst>
          <pc:docMk/>
          <pc:sldMk cId="3789867757" sldId="438"/>
        </pc:sldMkLst>
        <pc:spChg chg="del">
          <ac:chgData name="Belinda Weaver" userId="ff1e6002-239f-4cc3-ae15-56f62af477e8" providerId="ADAL" clId="{84EBB493-8854-4EB7-A705-8E50CF40E207}" dt="2022-07-13T00:59:42.299" v="63" actId="478"/>
          <ac:spMkLst>
            <pc:docMk/>
            <pc:sldMk cId="3789867757" sldId="438"/>
            <ac:spMk id="3" creationId="{5F68DCF0-67C7-411E-AA91-0510E64E2716}"/>
          </ac:spMkLst>
        </pc:spChg>
      </pc:sldChg>
      <pc:sldChg chg="delSp mod">
        <pc:chgData name="Belinda Weaver" userId="ff1e6002-239f-4cc3-ae15-56f62af477e8" providerId="ADAL" clId="{84EBB493-8854-4EB7-A705-8E50CF40E207}" dt="2022-07-13T00:59:36.126" v="62" actId="478"/>
        <pc:sldMkLst>
          <pc:docMk/>
          <pc:sldMk cId="2747290469" sldId="439"/>
        </pc:sldMkLst>
        <pc:spChg chg="del">
          <ac:chgData name="Belinda Weaver" userId="ff1e6002-239f-4cc3-ae15-56f62af477e8" providerId="ADAL" clId="{84EBB493-8854-4EB7-A705-8E50CF40E207}" dt="2022-07-13T00:59:36.126" v="62" actId="478"/>
          <ac:spMkLst>
            <pc:docMk/>
            <pc:sldMk cId="2747290469" sldId="439"/>
            <ac:spMk id="3" creationId="{5F68DCF0-67C7-411E-AA91-0510E64E2716}"/>
          </ac:spMkLst>
        </pc:spChg>
      </pc:sldChg>
      <pc:sldChg chg="delSp mod">
        <pc:chgData name="Belinda Weaver" userId="ff1e6002-239f-4cc3-ae15-56f62af477e8" providerId="ADAL" clId="{84EBB493-8854-4EB7-A705-8E50CF40E207}" dt="2022-07-13T01:50:16.553" v="87" actId="478"/>
        <pc:sldMkLst>
          <pc:docMk/>
          <pc:sldMk cId="2839475902" sldId="440"/>
        </pc:sldMkLst>
        <pc:spChg chg="del">
          <ac:chgData name="Belinda Weaver" userId="ff1e6002-239f-4cc3-ae15-56f62af477e8" providerId="ADAL" clId="{84EBB493-8854-4EB7-A705-8E50CF40E207}" dt="2022-07-13T01:50:16.553" v="87" actId="478"/>
          <ac:spMkLst>
            <pc:docMk/>
            <pc:sldMk cId="2839475902" sldId="440"/>
            <ac:spMk id="3" creationId="{5F68DCF0-67C7-411E-AA91-0510E64E2716}"/>
          </ac:spMkLst>
        </pc:spChg>
      </pc:sldChg>
      <pc:sldChg chg="modSp mod modNotesTx">
        <pc:chgData name="Belinda Weaver" userId="ff1e6002-239f-4cc3-ae15-56f62af477e8" providerId="ADAL" clId="{84EBB493-8854-4EB7-A705-8E50CF40E207}" dt="2022-07-18T03:31:17.543" v="297" actId="20577"/>
        <pc:sldMkLst>
          <pc:docMk/>
          <pc:sldMk cId="1803746477" sldId="441"/>
        </pc:sldMkLst>
        <pc:spChg chg="mod">
          <ac:chgData name="Belinda Weaver" userId="ff1e6002-239f-4cc3-ae15-56f62af477e8" providerId="ADAL" clId="{84EBB493-8854-4EB7-A705-8E50CF40E207}" dt="2022-07-18T03:31:17.543" v="297" actId="20577"/>
          <ac:spMkLst>
            <pc:docMk/>
            <pc:sldMk cId="1803746477" sldId="441"/>
            <ac:spMk id="35" creationId="{DA5F521C-03A8-2C32-5482-7EF10B842E3A}"/>
          </ac:spMkLst>
        </pc:spChg>
      </pc:sldChg>
      <pc:sldChg chg="modSp mod">
        <pc:chgData name="Belinda Weaver" userId="ff1e6002-239f-4cc3-ae15-56f62af477e8" providerId="ADAL" clId="{84EBB493-8854-4EB7-A705-8E50CF40E207}" dt="2022-07-18T03:30:25.248" v="289" actId="20577"/>
        <pc:sldMkLst>
          <pc:docMk/>
          <pc:sldMk cId="2660902822" sldId="442"/>
        </pc:sldMkLst>
        <pc:spChg chg="mod">
          <ac:chgData name="Belinda Weaver" userId="ff1e6002-239f-4cc3-ae15-56f62af477e8" providerId="ADAL" clId="{84EBB493-8854-4EB7-A705-8E50CF40E207}" dt="2022-07-18T03:30:25.248" v="289" actId="20577"/>
          <ac:spMkLst>
            <pc:docMk/>
            <pc:sldMk cId="2660902822" sldId="442"/>
            <ac:spMk id="18" creationId="{C929E25E-76A6-328E-14B7-ECE631491DB6}"/>
          </ac:spMkLst>
        </pc:spChg>
      </pc:sldChg>
      <pc:sldChg chg="modSp mod">
        <pc:chgData name="Belinda Weaver" userId="ff1e6002-239f-4cc3-ae15-56f62af477e8" providerId="ADAL" clId="{84EBB493-8854-4EB7-A705-8E50CF40E207}" dt="2022-07-18T03:29:24.488" v="265" actId="20577"/>
        <pc:sldMkLst>
          <pc:docMk/>
          <pc:sldMk cId="3527858694" sldId="445"/>
        </pc:sldMkLst>
        <pc:spChg chg="mod">
          <ac:chgData name="Belinda Weaver" userId="ff1e6002-239f-4cc3-ae15-56f62af477e8" providerId="ADAL" clId="{84EBB493-8854-4EB7-A705-8E50CF40E207}" dt="2022-07-18T03:29:24.488" v="265" actId="20577"/>
          <ac:spMkLst>
            <pc:docMk/>
            <pc:sldMk cId="3527858694" sldId="445"/>
            <ac:spMk id="11" creationId="{35241396-DCC5-286C-462B-92A429DECF37}"/>
          </ac:spMkLst>
        </pc:spChg>
      </pc:sldChg>
    </pc:docChg>
  </pc:docChgLst>
  <pc:docChgLst>
    <pc:chgData name="Sharron Stapleton" userId="S::s.stapleton@griffith.edu.au::421a3ebd-ff1a-4684-a1b2-a16b753987e8" providerId="AD" clId="Web-{CF132EAA-A174-6CE9-18CF-7EE968591A27}"/>
    <pc:docChg chg="modSld">
      <pc:chgData name="Sharron Stapleton" userId="S::s.stapleton@griffith.edu.au::421a3ebd-ff1a-4684-a1b2-a16b753987e8" providerId="AD" clId="Web-{CF132EAA-A174-6CE9-18CF-7EE968591A27}" dt="2022-07-14T04:35:34.412" v="28" actId="14100"/>
      <pc:docMkLst>
        <pc:docMk/>
      </pc:docMkLst>
      <pc:sldChg chg="modSp">
        <pc:chgData name="Sharron Stapleton" userId="S::s.stapleton@griffith.edu.au::421a3ebd-ff1a-4684-a1b2-a16b753987e8" providerId="AD" clId="Web-{CF132EAA-A174-6CE9-18CF-7EE968591A27}" dt="2022-07-14T04:35:34.412" v="28" actId="14100"/>
        <pc:sldMkLst>
          <pc:docMk/>
          <pc:sldMk cId="1772482521" sldId="374"/>
        </pc:sldMkLst>
        <pc:spChg chg="mod">
          <ac:chgData name="Sharron Stapleton" userId="S::s.stapleton@griffith.edu.au::421a3ebd-ff1a-4684-a1b2-a16b753987e8" providerId="AD" clId="Web-{CF132EAA-A174-6CE9-18CF-7EE968591A27}" dt="2022-07-14T04:35:34.412" v="28" actId="14100"/>
          <ac:spMkLst>
            <pc:docMk/>
            <pc:sldMk cId="1772482521" sldId="374"/>
            <ac:spMk id="2" creationId="{C5BBFCD4-9B5E-440F-B375-B4A173926BBA}"/>
          </ac:spMkLst>
        </pc:spChg>
      </pc:sldChg>
    </pc:docChg>
  </pc:docChgLst>
  <pc:docChgLst>
    <pc:chgData name="Sharron Stapleton" userId="S::s.stapleton@griffith.edu.au::421a3ebd-ff1a-4684-a1b2-a16b753987e8" providerId="AD" clId="Web-{47E7C936-8F23-7D68-8FCA-8A71C1DCB615}"/>
    <pc:docChg chg="modSld">
      <pc:chgData name="Sharron Stapleton" userId="S::s.stapleton@griffith.edu.au::421a3ebd-ff1a-4684-a1b2-a16b753987e8" providerId="AD" clId="Web-{47E7C936-8F23-7D68-8FCA-8A71C1DCB615}" dt="2022-07-18T01:53:36.902" v="3" actId="1076"/>
      <pc:docMkLst>
        <pc:docMk/>
      </pc:docMkLst>
      <pc:sldChg chg="modSp">
        <pc:chgData name="Sharron Stapleton" userId="S::s.stapleton@griffith.edu.au::421a3ebd-ff1a-4684-a1b2-a16b753987e8" providerId="AD" clId="Web-{47E7C936-8F23-7D68-8FCA-8A71C1DCB615}" dt="2022-07-18T01:52:07.493" v="0" actId="1076"/>
        <pc:sldMkLst>
          <pc:docMk/>
          <pc:sldMk cId="391594699" sldId="377"/>
        </pc:sldMkLst>
        <pc:spChg chg="mod">
          <ac:chgData name="Sharron Stapleton" userId="S::s.stapleton@griffith.edu.au::421a3ebd-ff1a-4684-a1b2-a16b753987e8" providerId="AD" clId="Web-{47E7C936-8F23-7D68-8FCA-8A71C1DCB615}" dt="2022-07-18T01:52:07.493" v="0" actId="1076"/>
          <ac:spMkLst>
            <pc:docMk/>
            <pc:sldMk cId="391594699" sldId="377"/>
            <ac:spMk id="7" creationId="{0BB1E89D-5F89-436B-95A5-36CF7E52DF50}"/>
          </ac:spMkLst>
        </pc:spChg>
      </pc:sldChg>
      <pc:sldChg chg="modSp">
        <pc:chgData name="Sharron Stapleton" userId="S::s.stapleton@griffith.edu.au::421a3ebd-ff1a-4684-a1b2-a16b753987e8" providerId="AD" clId="Web-{47E7C936-8F23-7D68-8FCA-8A71C1DCB615}" dt="2022-07-18T01:53:06.089" v="1" actId="1076"/>
        <pc:sldMkLst>
          <pc:docMk/>
          <pc:sldMk cId="2066110125" sldId="407"/>
        </pc:sldMkLst>
        <pc:picChg chg="mod">
          <ac:chgData name="Sharron Stapleton" userId="S::s.stapleton@griffith.edu.au::421a3ebd-ff1a-4684-a1b2-a16b753987e8" providerId="AD" clId="Web-{47E7C936-8F23-7D68-8FCA-8A71C1DCB615}" dt="2022-07-18T01:53:06.089" v="1" actId="1076"/>
          <ac:picMkLst>
            <pc:docMk/>
            <pc:sldMk cId="2066110125" sldId="407"/>
            <ac:picMk id="4" creationId="{0B533A80-FA0D-4C46-BE0A-8468297A32B0}"/>
          </ac:picMkLst>
        </pc:picChg>
      </pc:sldChg>
      <pc:sldChg chg="modSp">
        <pc:chgData name="Sharron Stapleton" userId="S::s.stapleton@griffith.edu.au::421a3ebd-ff1a-4684-a1b2-a16b753987e8" providerId="AD" clId="Web-{47E7C936-8F23-7D68-8FCA-8A71C1DCB615}" dt="2022-07-18T01:53:36.902" v="3" actId="1076"/>
        <pc:sldMkLst>
          <pc:docMk/>
          <pc:sldMk cId="2353824044" sldId="412"/>
        </pc:sldMkLst>
        <pc:spChg chg="mod">
          <ac:chgData name="Sharron Stapleton" userId="S::s.stapleton@griffith.edu.au::421a3ebd-ff1a-4684-a1b2-a16b753987e8" providerId="AD" clId="Web-{47E7C936-8F23-7D68-8FCA-8A71C1DCB615}" dt="2022-07-18T01:53:33.465" v="2" actId="1076"/>
          <ac:spMkLst>
            <pc:docMk/>
            <pc:sldMk cId="2353824044" sldId="412"/>
            <ac:spMk id="3" creationId="{8084066D-0385-47D1-A729-A2310E5AAC72}"/>
          </ac:spMkLst>
        </pc:spChg>
        <pc:picChg chg="mod">
          <ac:chgData name="Sharron Stapleton" userId="S::s.stapleton@griffith.edu.au::421a3ebd-ff1a-4684-a1b2-a16b753987e8" providerId="AD" clId="Web-{47E7C936-8F23-7D68-8FCA-8A71C1DCB615}" dt="2022-07-18T01:53:36.902" v="3" actId="1076"/>
          <ac:picMkLst>
            <pc:docMk/>
            <pc:sldMk cId="2353824044" sldId="412"/>
            <ac:picMk id="7" creationId="{E16EBADA-22BD-478F-8F44-C80400DE3918}"/>
          </ac:picMkLst>
        </pc:picChg>
      </pc:sldChg>
    </pc:docChg>
  </pc:docChgLst>
  <pc:docChgLst>
    <pc:chgData name="Sharron Stapleton" userId="S::s.stapleton@griffith.edu.au::421a3ebd-ff1a-4684-a1b2-a16b753987e8" providerId="AD" clId="Web-{D879F6BF-532B-1E91-A38C-63B156B1FB28}"/>
    <pc:docChg chg="addSld modSld">
      <pc:chgData name="Sharron Stapleton" userId="S::s.stapleton@griffith.edu.au::421a3ebd-ff1a-4684-a1b2-a16b753987e8" providerId="AD" clId="Web-{D879F6BF-532B-1E91-A38C-63B156B1FB28}" dt="2022-07-14T04:34:15.399" v="28" actId="20577"/>
      <pc:docMkLst>
        <pc:docMk/>
      </pc:docMkLst>
      <pc:sldChg chg="modSp">
        <pc:chgData name="Sharron Stapleton" userId="S::s.stapleton@griffith.edu.au::421a3ebd-ff1a-4684-a1b2-a16b753987e8" providerId="AD" clId="Web-{D879F6BF-532B-1E91-A38C-63B156B1FB28}" dt="2022-07-14T04:34:15.399" v="28" actId="20577"/>
        <pc:sldMkLst>
          <pc:docMk/>
          <pc:sldMk cId="2839475902" sldId="440"/>
        </pc:sldMkLst>
        <pc:spChg chg="mod">
          <ac:chgData name="Sharron Stapleton" userId="S::s.stapleton@griffith.edu.au::421a3ebd-ff1a-4684-a1b2-a16b753987e8" providerId="AD" clId="Web-{D879F6BF-532B-1E91-A38C-63B156B1FB28}" dt="2022-07-14T04:34:15.399" v="28" actId="20577"/>
          <ac:spMkLst>
            <pc:docMk/>
            <pc:sldMk cId="2839475902" sldId="440"/>
            <ac:spMk id="2" creationId="{C5BBFCD4-9B5E-440F-B375-B4A173926BBA}"/>
          </ac:spMkLst>
        </pc:spChg>
      </pc:sldChg>
      <pc:sldChg chg="delSp modSp add replId">
        <pc:chgData name="Sharron Stapleton" userId="S::s.stapleton@griffith.edu.au::421a3ebd-ff1a-4684-a1b2-a16b753987e8" providerId="AD" clId="Web-{D879F6BF-532B-1E91-A38C-63B156B1FB28}" dt="2022-07-14T04:33:04.975" v="5"/>
        <pc:sldMkLst>
          <pc:docMk/>
          <pc:sldMk cId="1803746477" sldId="441"/>
        </pc:sldMkLst>
        <pc:spChg chg="del mod">
          <ac:chgData name="Sharron Stapleton" userId="S::s.stapleton@griffith.edu.au::421a3ebd-ff1a-4684-a1b2-a16b753987e8" providerId="AD" clId="Web-{D879F6BF-532B-1E91-A38C-63B156B1FB28}" dt="2022-07-14T04:33:00.694" v="3"/>
          <ac:spMkLst>
            <pc:docMk/>
            <pc:sldMk cId="1803746477" sldId="441"/>
            <ac:spMk id="2" creationId="{71869DDB-59CE-4C92-9620-25BB45BF439B}"/>
          </ac:spMkLst>
        </pc:spChg>
        <pc:spChg chg="del">
          <ac:chgData name="Sharron Stapleton" userId="S::s.stapleton@griffith.edu.au::421a3ebd-ff1a-4684-a1b2-a16b753987e8" providerId="AD" clId="Web-{D879F6BF-532B-1E91-A38C-63B156B1FB28}" dt="2022-07-14T04:33:02.413" v="4"/>
          <ac:spMkLst>
            <pc:docMk/>
            <pc:sldMk cId="1803746477" sldId="441"/>
            <ac:spMk id="5" creationId="{35828922-737A-45F8-866B-BA00E315D7C4}"/>
          </ac:spMkLst>
        </pc:spChg>
        <pc:spChg chg="del">
          <ac:chgData name="Sharron Stapleton" userId="S::s.stapleton@griffith.edu.au::421a3ebd-ff1a-4684-a1b2-a16b753987e8" providerId="AD" clId="Web-{D879F6BF-532B-1E91-A38C-63B156B1FB28}" dt="2022-07-14T04:33:04.975" v="5"/>
          <ac:spMkLst>
            <pc:docMk/>
            <pc:sldMk cId="1803746477" sldId="441"/>
            <ac:spMk id="7" creationId="{D9142733-15E4-4E32-A10A-D0E7BB2AD057}"/>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ata14.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ata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51.svg"/></Relationships>
</file>

<file path=ppt/diagrams/_rels/data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6.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ata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diagrams/_rels/data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5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ADA533-5A42-4165-849D-A1466C3C872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3E11D5D-166D-464A-B6AD-B58D126468D5}">
      <dgm:prSet/>
      <dgm:spPr/>
      <dgm:t>
        <a:bodyPr/>
        <a:lstStyle/>
        <a:p>
          <a:pPr>
            <a:lnSpc>
              <a:spcPct val="100000"/>
            </a:lnSpc>
          </a:pPr>
          <a:r>
            <a:rPr lang="en-US" b="0"/>
            <a:t>Using a standard folder structure keeps your research files tidy and saves you time looking for data or content. </a:t>
          </a:r>
        </a:p>
      </dgm:t>
    </dgm:pt>
    <dgm:pt modelId="{FB250254-FD75-4A9F-B3BC-B75D2EFC956C}" type="parTrans" cxnId="{49876B4B-84AD-4574-ABBD-5782DB49F3DC}">
      <dgm:prSet/>
      <dgm:spPr/>
      <dgm:t>
        <a:bodyPr/>
        <a:lstStyle/>
        <a:p>
          <a:endParaRPr lang="en-US"/>
        </a:p>
      </dgm:t>
    </dgm:pt>
    <dgm:pt modelId="{445B1A77-14C7-40C6-9935-498BE9A53414}" type="sibTrans" cxnId="{49876B4B-84AD-4574-ABBD-5782DB49F3DC}">
      <dgm:prSet/>
      <dgm:spPr/>
      <dgm:t>
        <a:bodyPr/>
        <a:lstStyle/>
        <a:p>
          <a:endParaRPr lang="en-US"/>
        </a:p>
      </dgm:t>
    </dgm:pt>
    <dgm:pt modelId="{5D988F1F-CE05-441B-8CF3-C60B8B1D6A1A}">
      <dgm:prSet/>
      <dgm:spPr/>
      <dgm:t>
        <a:bodyPr/>
        <a:lstStyle/>
        <a:p>
          <a:pPr>
            <a:lnSpc>
              <a:spcPct val="100000"/>
            </a:lnSpc>
          </a:pPr>
          <a:r>
            <a:rPr lang="en-US" b="0"/>
            <a:t>Using a standard place to store working data and documentation facilitates file sharing with colleagues.</a:t>
          </a:r>
        </a:p>
      </dgm:t>
    </dgm:pt>
    <dgm:pt modelId="{2D0F4332-8A9D-4FDC-A0EE-798848678B69}" type="parTrans" cxnId="{AAA9CB88-5F60-4046-AA70-EE604FB9EC45}">
      <dgm:prSet/>
      <dgm:spPr/>
      <dgm:t>
        <a:bodyPr/>
        <a:lstStyle/>
        <a:p>
          <a:endParaRPr lang="en-US"/>
        </a:p>
      </dgm:t>
    </dgm:pt>
    <dgm:pt modelId="{F3F6BBE0-845E-4427-BF8F-475399D85C58}" type="sibTrans" cxnId="{AAA9CB88-5F60-4046-AA70-EE604FB9EC45}">
      <dgm:prSet/>
      <dgm:spPr/>
      <dgm:t>
        <a:bodyPr/>
        <a:lstStyle/>
        <a:p>
          <a:endParaRPr lang="en-US"/>
        </a:p>
      </dgm:t>
    </dgm:pt>
    <dgm:pt modelId="{6E2426A8-E2F9-4948-9D07-68A7334673F7}" type="pres">
      <dgm:prSet presAssocID="{E0ADA533-5A42-4165-849D-A1466C3C872D}" presName="root" presStyleCnt="0">
        <dgm:presLayoutVars>
          <dgm:dir/>
          <dgm:resizeHandles val="exact"/>
        </dgm:presLayoutVars>
      </dgm:prSet>
      <dgm:spPr/>
    </dgm:pt>
    <dgm:pt modelId="{D3B22DB6-E5D4-4C99-B0A4-A6278FE94BC4}" type="pres">
      <dgm:prSet presAssocID="{A3E11D5D-166D-464A-B6AD-B58D126468D5}" presName="compNode" presStyleCnt="0"/>
      <dgm:spPr/>
    </dgm:pt>
    <dgm:pt modelId="{6428EE68-D5B1-472D-9CF1-0DD9E9662E52}" type="pres">
      <dgm:prSet presAssocID="{A3E11D5D-166D-464A-B6AD-B58D126468D5}" presName="bgRect" presStyleLbl="bgShp" presStyleIdx="0" presStyleCnt="2" custScaleY="127863" custLinFactNeighborX="2282" custLinFactNeighborY="-10889"/>
      <dgm:spPr>
        <a:solidFill>
          <a:schemeClr val="bg2">
            <a:lumMod val="90000"/>
          </a:schemeClr>
        </a:solidFill>
      </dgm:spPr>
    </dgm:pt>
    <dgm:pt modelId="{85D7AB83-69C1-4A09-A233-EDE791914988}" type="pres">
      <dgm:prSet presAssocID="{A3E11D5D-166D-464A-B6AD-B58D126468D5}" presName="iconRect" presStyleLbl="node1" presStyleIdx="0" presStyleCnt="2" custScaleX="123719" custScaleY="12126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F6E8D047-711C-4025-B121-424EB40BD2CB}" type="pres">
      <dgm:prSet presAssocID="{A3E11D5D-166D-464A-B6AD-B58D126468D5}" presName="spaceRect" presStyleCnt="0"/>
      <dgm:spPr/>
    </dgm:pt>
    <dgm:pt modelId="{062EAACE-6FD6-4F2C-B16C-AB327CB6CEF7}" type="pres">
      <dgm:prSet presAssocID="{A3E11D5D-166D-464A-B6AD-B58D126468D5}" presName="parTx" presStyleLbl="revTx" presStyleIdx="0" presStyleCnt="2" custScaleY="142706" custLinFactNeighborX="-2614" custLinFactNeighborY="-4804">
        <dgm:presLayoutVars>
          <dgm:chMax val="0"/>
          <dgm:chPref val="0"/>
        </dgm:presLayoutVars>
      </dgm:prSet>
      <dgm:spPr/>
    </dgm:pt>
    <dgm:pt modelId="{D0367D0F-578B-43AB-BD5C-40C1E56BE5E2}" type="pres">
      <dgm:prSet presAssocID="{445B1A77-14C7-40C6-9935-498BE9A53414}" presName="sibTrans" presStyleCnt="0"/>
      <dgm:spPr/>
    </dgm:pt>
    <dgm:pt modelId="{82D514C0-311A-4F85-BDA2-042C015BA7E7}" type="pres">
      <dgm:prSet presAssocID="{5D988F1F-CE05-441B-8CF3-C60B8B1D6A1A}" presName="compNode" presStyleCnt="0"/>
      <dgm:spPr/>
    </dgm:pt>
    <dgm:pt modelId="{E4EED1D0-FA07-4FB1-8A99-D09128CA995D}" type="pres">
      <dgm:prSet presAssocID="{5D988F1F-CE05-441B-8CF3-C60B8B1D6A1A}" presName="bgRect" presStyleLbl="bgShp" presStyleIdx="1" presStyleCnt="2" custScaleY="116744"/>
      <dgm:spPr>
        <a:solidFill>
          <a:schemeClr val="bg2">
            <a:lumMod val="90000"/>
          </a:schemeClr>
        </a:solidFill>
      </dgm:spPr>
    </dgm:pt>
    <dgm:pt modelId="{AB498437-8A62-4868-BC9D-5468B765F49E}" type="pres">
      <dgm:prSet presAssocID="{5D988F1F-CE05-441B-8CF3-C60B8B1D6A1A}" presName="iconRect" presStyleLbl="node1" presStyleIdx="1" presStyleCnt="2" custScaleX="125903" custScaleY="11397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2C1F934-8192-4CF6-85F9-0FB275FCF49A}" type="pres">
      <dgm:prSet presAssocID="{5D988F1F-CE05-441B-8CF3-C60B8B1D6A1A}" presName="spaceRect" presStyleCnt="0"/>
      <dgm:spPr/>
    </dgm:pt>
    <dgm:pt modelId="{44BFAD55-78CC-41AD-9DE6-F3F4A5E62887}" type="pres">
      <dgm:prSet presAssocID="{5D988F1F-CE05-441B-8CF3-C60B8B1D6A1A}" presName="parTx" presStyleLbl="revTx" presStyleIdx="1" presStyleCnt="2" custLinFactNeighborX="-2179" custLinFactNeighborY="-6360">
        <dgm:presLayoutVars>
          <dgm:chMax val="0"/>
          <dgm:chPref val="0"/>
        </dgm:presLayoutVars>
      </dgm:prSet>
      <dgm:spPr/>
    </dgm:pt>
  </dgm:ptLst>
  <dgm:cxnLst>
    <dgm:cxn modelId="{EDD2A92A-3EC7-43A7-9640-F09FB8E32752}" type="presOf" srcId="{5D988F1F-CE05-441B-8CF3-C60B8B1D6A1A}" destId="{44BFAD55-78CC-41AD-9DE6-F3F4A5E62887}" srcOrd="0" destOrd="0" presId="urn:microsoft.com/office/officeart/2018/2/layout/IconVerticalSolidList"/>
    <dgm:cxn modelId="{49876B4B-84AD-4574-ABBD-5782DB49F3DC}" srcId="{E0ADA533-5A42-4165-849D-A1466C3C872D}" destId="{A3E11D5D-166D-464A-B6AD-B58D126468D5}" srcOrd="0" destOrd="0" parTransId="{FB250254-FD75-4A9F-B3BC-B75D2EFC956C}" sibTransId="{445B1A77-14C7-40C6-9935-498BE9A53414}"/>
    <dgm:cxn modelId="{ACECCC7A-05D3-4B1B-AF52-11668C3C5294}" type="presOf" srcId="{E0ADA533-5A42-4165-849D-A1466C3C872D}" destId="{6E2426A8-E2F9-4948-9D07-68A7334673F7}" srcOrd="0" destOrd="0" presId="urn:microsoft.com/office/officeart/2018/2/layout/IconVerticalSolidList"/>
    <dgm:cxn modelId="{AAA9CB88-5F60-4046-AA70-EE604FB9EC45}" srcId="{E0ADA533-5A42-4165-849D-A1466C3C872D}" destId="{5D988F1F-CE05-441B-8CF3-C60B8B1D6A1A}" srcOrd="1" destOrd="0" parTransId="{2D0F4332-8A9D-4FDC-A0EE-798848678B69}" sibTransId="{F3F6BBE0-845E-4427-BF8F-475399D85C58}"/>
    <dgm:cxn modelId="{BB6B11FE-BA98-468D-B0B0-A9E2BFF6F787}" type="presOf" srcId="{A3E11D5D-166D-464A-B6AD-B58D126468D5}" destId="{062EAACE-6FD6-4F2C-B16C-AB327CB6CEF7}" srcOrd="0" destOrd="0" presId="urn:microsoft.com/office/officeart/2018/2/layout/IconVerticalSolidList"/>
    <dgm:cxn modelId="{4D0F5D91-4995-4780-BEDA-A3FD914AE781}" type="presParOf" srcId="{6E2426A8-E2F9-4948-9D07-68A7334673F7}" destId="{D3B22DB6-E5D4-4C99-B0A4-A6278FE94BC4}" srcOrd="0" destOrd="0" presId="urn:microsoft.com/office/officeart/2018/2/layout/IconVerticalSolidList"/>
    <dgm:cxn modelId="{87865119-57E4-462C-81C6-990C4CEE3A39}" type="presParOf" srcId="{D3B22DB6-E5D4-4C99-B0A4-A6278FE94BC4}" destId="{6428EE68-D5B1-472D-9CF1-0DD9E9662E52}" srcOrd="0" destOrd="0" presId="urn:microsoft.com/office/officeart/2018/2/layout/IconVerticalSolidList"/>
    <dgm:cxn modelId="{7A951B24-54D1-4021-AA9D-5B432C42230D}" type="presParOf" srcId="{D3B22DB6-E5D4-4C99-B0A4-A6278FE94BC4}" destId="{85D7AB83-69C1-4A09-A233-EDE791914988}" srcOrd="1" destOrd="0" presId="urn:microsoft.com/office/officeart/2018/2/layout/IconVerticalSolidList"/>
    <dgm:cxn modelId="{FC595B84-F150-46D7-B970-84EB065971DA}" type="presParOf" srcId="{D3B22DB6-E5D4-4C99-B0A4-A6278FE94BC4}" destId="{F6E8D047-711C-4025-B121-424EB40BD2CB}" srcOrd="2" destOrd="0" presId="urn:microsoft.com/office/officeart/2018/2/layout/IconVerticalSolidList"/>
    <dgm:cxn modelId="{34932A3E-ED46-4B1C-B779-9366B6AA6F0B}" type="presParOf" srcId="{D3B22DB6-E5D4-4C99-B0A4-A6278FE94BC4}" destId="{062EAACE-6FD6-4F2C-B16C-AB327CB6CEF7}" srcOrd="3" destOrd="0" presId="urn:microsoft.com/office/officeart/2018/2/layout/IconVerticalSolidList"/>
    <dgm:cxn modelId="{DD1F93D8-9FCF-43A8-B331-53B33B6109CC}" type="presParOf" srcId="{6E2426A8-E2F9-4948-9D07-68A7334673F7}" destId="{D0367D0F-578B-43AB-BD5C-40C1E56BE5E2}" srcOrd="1" destOrd="0" presId="urn:microsoft.com/office/officeart/2018/2/layout/IconVerticalSolidList"/>
    <dgm:cxn modelId="{29D3E608-D1F3-45E3-B45F-9D5C899264F5}" type="presParOf" srcId="{6E2426A8-E2F9-4948-9D07-68A7334673F7}" destId="{82D514C0-311A-4F85-BDA2-042C015BA7E7}" srcOrd="2" destOrd="0" presId="urn:microsoft.com/office/officeart/2018/2/layout/IconVerticalSolidList"/>
    <dgm:cxn modelId="{2D719725-AEF8-4BEC-BD75-DD4B9B336213}" type="presParOf" srcId="{82D514C0-311A-4F85-BDA2-042C015BA7E7}" destId="{E4EED1D0-FA07-4FB1-8A99-D09128CA995D}" srcOrd="0" destOrd="0" presId="urn:microsoft.com/office/officeart/2018/2/layout/IconVerticalSolidList"/>
    <dgm:cxn modelId="{54A74223-4865-4731-9E6E-6C29DE22AFCD}" type="presParOf" srcId="{82D514C0-311A-4F85-BDA2-042C015BA7E7}" destId="{AB498437-8A62-4868-BC9D-5468B765F49E}" srcOrd="1" destOrd="0" presId="urn:microsoft.com/office/officeart/2018/2/layout/IconVerticalSolidList"/>
    <dgm:cxn modelId="{112F3F31-AB89-4A49-B7E5-F4EC906082F8}" type="presParOf" srcId="{82D514C0-311A-4F85-BDA2-042C015BA7E7}" destId="{D2C1F934-8192-4CF6-85F9-0FB275FCF49A}" srcOrd="2" destOrd="0" presId="urn:microsoft.com/office/officeart/2018/2/layout/IconVerticalSolidList"/>
    <dgm:cxn modelId="{27E63B6C-33A9-497B-B396-D2A403662A00}" type="presParOf" srcId="{82D514C0-311A-4F85-BDA2-042C015BA7E7}" destId="{44BFAD55-78CC-41AD-9DE6-F3F4A5E628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1AD14FA-E484-47E4-980A-F361A438E2E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847B51A5-033C-4B79-9139-13D680E3D1D4}">
      <dgm:prSet custT="1"/>
      <dgm:spPr>
        <a:solidFill>
          <a:schemeClr val="accent2">
            <a:lumMod val="75000"/>
          </a:schemeClr>
        </a:solidFill>
      </dgm:spPr>
      <dgm:t>
        <a:bodyPr/>
        <a:lstStyle/>
        <a:p>
          <a:pPr algn="ctr"/>
          <a:r>
            <a:rPr lang="en-AU" sz="2000"/>
            <a:t>DOIs</a:t>
          </a:r>
        </a:p>
      </dgm:t>
    </dgm:pt>
    <dgm:pt modelId="{393D2791-7B43-41CF-8D80-100A3A5A342C}" type="parTrans" cxnId="{99F7286F-1E1F-4FBD-BDC6-F67D1D7A0949}">
      <dgm:prSet/>
      <dgm:spPr/>
      <dgm:t>
        <a:bodyPr/>
        <a:lstStyle/>
        <a:p>
          <a:endParaRPr lang="en-AU"/>
        </a:p>
      </dgm:t>
    </dgm:pt>
    <dgm:pt modelId="{D705AC99-D178-4847-9A66-040AAE3F46C7}" type="sibTrans" cxnId="{99F7286F-1E1F-4FBD-BDC6-F67D1D7A0949}">
      <dgm:prSet/>
      <dgm:spPr/>
      <dgm:t>
        <a:bodyPr/>
        <a:lstStyle/>
        <a:p>
          <a:endParaRPr lang="en-AU"/>
        </a:p>
      </dgm:t>
    </dgm:pt>
    <dgm:pt modelId="{2F655694-84F0-43AD-BABA-8E64EE031CBB}" type="pres">
      <dgm:prSet presAssocID="{01AD14FA-E484-47E4-980A-F361A438E2EA}" presName="linear" presStyleCnt="0">
        <dgm:presLayoutVars>
          <dgm:animLvl val="lvl"/>
          <dgm:resizeHandles val="exact"/>
        </dgm:presLayoutVars>
      </dgm:prSet>
      <dgm:spPr/>
    </dgm:pt>
    <dgm:pt modelId="{F743E16D-FDFF-4F37-96DE-C8A77CC39C18}" type="pres">
      <dgm:prSet presAssocID="{847B51A5-033C-4B79-9139-13D680E3D1D4}" presName="parentText" presStyleLbl="node1" presStyleIdx="0" presStyleCnt="1" custLinFactNeighborX="46912" custLinFactNeighborY="77604">
        <dgm:presLayoutVars>
          <dgm:chMax val="0"/>
          <dgm:bulletEnabled val="1"/>
        </dgm:presLayoutVars>
      </dgm:prSet>
      <dgm:spPr/>
    </dgm:pt>
  </dgm:ptLst>
  <dgm:cxnLst>
    <dgm:cxn modelId="{EA119F31-C6D6-4291-BD5C-673AD71FA034}" type="presOf" srcId="{01AD14FA-E484-47E4-980A-F361A438E2EA}" destId="{2F655694-84F0-43AD-BABA-8E64EE031CBB}" srcOrd="0" destOrd="0" presId="urn:microsoft.com/office/officeart/2005/8/layout/vList2"/>
    <dgm:cxn modelId="{99F7286F-1E1F-4FBD-BDC6-F67D1D7A0949}" srcId="{01AD14FA-E484-47E4-980A-F361A438E2EA}" destId="{847B51A5-033C-4B79-9139-13D680E3D1D4}" srcOrd="0" destOrd="0" parTransId="{393D2791-7B43-41CF-8D80-100A3A5A342C}" sibTransId="{D705AC99-D178-4847-9A66-040AAE3F46C7}"/>
    <dgm:cxn modelId="{855FA3B2-A2E5-4260-88D4-5C83E8343A04}" type="presOf" srcId="{847B51A5-033C-4B79-9139-13D680E3D1D4}" destId="{F743E16D-FDFF-4F37-96DE-C8A77CC39C18}" srcOrd="0" destOrd="0" presId="urn:microsoft.com/office/officeart/2005/8/layout/vList2"/>
    <dgm:cxn modelId="{7F612542-EAD3-452F-9487-8F6EF48783F4}" type="presParOf" srcId="{2F655694-84F0-43AD-BABA-8E64EE031CBB}" destId="{F743E16D-FDFF-4F37-96DE-C8A77CC39C18}"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82381F-71D2-4681-B3AF-50999046E5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834CECFA-787A-4EEC-8FB0-BFB8FF7552F7}">
      <dgm:prSet/>
      <dgm:spPr>
        <a:solidFill>
          <a:schemeClr val="accent2">
            <a:lumMod val="75000"/>
          </a:schemeClr>
        </a:solidFill>
      </dgm:spPr>
      <dgm:t>
        <a:bodyPr/>
        <a:lstStyle/>
        <a:p>
          <a:r>
            <a:rPr lang="en-AU"/>
            <a:t>Dataset in repository</a:t>
          </a:r>
        </a:p>
      </dgm:t>
    </dgm:pt>
    <dgm:pt modelId="{A833BB3B-4162-4235-9751-655805936E54}" type="parTrans" cxnId="{1FA3D17C-CA00-4A59-8C21-6449351A1A54}">
      <dgm:prSet/>
      <dgm:spPr/>
      <dgm:t>
        <a:bodyPr/>
        <a:lstStyle/>
        <a:p>
          <a:endParaRPr lang="en-AU"/>
        </a:p>
      </dgm:t>
    </dgm:pt>
    <dgm:pt modelId="{3C536326-696E-4EDE-957F-26893BE680A4}" type="sibTrans" cxnId="{1FA3D17C-CA00-4A59-8C21-6449351A1A54}">
      <dgm:prSet/>
      <dgm:spPr/>
      <dgm:t>
        <a:bodyPr/>
        <a:lstStyle/>
        <a:p>
          <a:endParaRPr lang="en-AU"/>
        </a:p>
      </dgm:t>
    </dgm:pt>
    <dgm:pt modelId="{D174121C-7813-4020-9A81-D3F1B5B6E8FF}" type="pres">
      <dgm:prSet presAssocID="{8282381F-71D2-4681-B3AF-50999046E5BF}" presName="linear" presStyleCnt="0">
        <dgm:presLayoutVars>
          <dgm:animLvl val="lvl"/>
          <dgm:resizeHandles val="exact"/>
        </dgm:presLayoutVars>
      </dgm:prSet>
      <dgm:spPr/>
    </dgm:pt>
    <dgm:pt modelId="{1EB689B1-5060-4E64-A0FE-6297E1D626DF}" type="pres">
      <dgm:prSet presAssocID="{834CECFA-787A-4EEC-8FB0-BFB8FF7552F7}" presName="parentText" presStyleLbl="node1" presStyleIdx="0" presStyleCnt="1" custLinFactNeighborX="22623" custLinFactNeighborY="13066">
        <dgm:presLayoutVars>
          <dgm:chMax val="0"/>
          <dgm:bulletEnabled val="1"/>
        </dgm:presLayoutVars>
      </dgm:prSet>
      <dgm:spPr/>
    </dgm:pt>
  </dgm:ptLst>
  <dgm:cxnLst>
    <dgm:cxn modelId="{C8E62D5A-5BBB-4E0B-A00E-4FF0F5CC9781}" type="presOf" srcId="{834CECFA-787A-4EEC-8FB0-BFB8FF7552F7}" destId="{1EB689B1-5060-4E64-A0FE-6297E1D626DF}" srcOrd="0" destOrd="0" presId="urn:microsoft.com/office/officeart/2005/8/layout/vList2"/>
    <dgm:cxn modelId="{1FA3D17C-CA00-4A59-8C21-6449351A1A54}" srcId="{8282381F-71D2-4681-B3AF-50999046E5BF}" destId="{834CECFA-787A-4EEC-8FB0-BFB8FF7552F7}" srcOrd="0" destOrd="0" parTransId="{A833BB3B-4162-4235-9751-655805936E54}" sibTransId="{3C536326-696E-4EDE-957F-26893BE680A4}"/>
    <dgm:cxn modelId="{F1D469DB-331A-40F5-93D3-EA6A84039F88}" type="presOf" srcId="{8282381F-71D2-4681-B3AF-50999046E5BF}" destId="{D174121C-7813-4020-9A81-D3F1B5B6E8FF}" srcOrd="0" destOrd="0" presId="urn:microsoft.com/office/officeart/2005/8/layout/vList2"/>
    <dgm:cxn modelId="{B3D4ADCF-3892-4BA4-BA52-B46B12B49813}" type="presParOf" srcId="{D174121C-7813-4020-9A81-D3F1B5B6E8FF}" destId="{1EB689B1-5060-4E64-A0FE-6297E1D626DF}"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88870C-0362-4698-83A7-348F5323D8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0379CD25-C8DD-42CC-B481-BCA285D7BBED}">
      <dgm:prSet/>
      <dgm:spPr>
        <a:solidFill>
          <a:schemeClr val="accent2">
            <a:lumMod val="75000"/>
          </a:schemeClr>
        </a:solidFill>
      </dgm:spPr>
      <dgm:t>
        <a:bodyPr/>
        <a:lstStyle/>
        <a:p>
          <a:pPr algn="ctr"/>
          <a:r>
            <a:rPr lang="en-AU"/>
            <a:t>Article</a:t>
          </a:r>
        </a:p>
      </dgm:t>
    </dgm:pt>
    <dgm:pt modelId="{3AD9DECD-EFD5-4765-9372-637B9D917AE2}" type="parTrans" cxnId="{21298B48-6314-4926-92A4-4E7CF4720CF0}">
      <dgm:prSet/>
      <dgm:spPr/>
      <dgm:t>
        <a:bodyPr/>
        <a:lstStyle/>
        <a:p>
          <a:endParaRPr lang="en-AU"/>
        </a:p>
      </dgm:t>
    </dgm:pt>
    <dgm:pt modelId="{3AC35212-632C-45A4-B81F-7D537C56162E}" type="sibTrans" cxnId="{21298B48-6314-4926-92A4-4E7CF4720CF0}">
      <dgm:prSet/>
      <dgm:spPr/>
      <dgm:t>
        <a:bodyPr/>
        <a:lstStyle/>
        <a:p>
          <a:endParaRPr lang="en-AU"/>
        </a:p>
      </dgm:t>
    </dgm:pt>
    <dgm:pt modelId="{F7E47FDC-87AF-4DAF-BD99-AFD4F861E07E}" type="pres">
      <dgm:prSet presAssocID="{8888870C-0362-4698-83A7-348F5323D837}" presName="linear" presStyleCnt="0">
        <dgm:presLayoutVars>
          <dgm:animLvl val="lvl"/>
          <dgm:resizeHandles val="exact"/>
        </dgm:presLayoutVars>
      </dgm:prSet>
      <dgm:spPr/>
    </dgm:pt>
    <dgm:pt modelId="{5A575D01-32DF-4574-AE99-7C90F25BD71B}" type="pres">
      <dgm:prSet presAssocID="{0379CD25-C8DD-42CC-B481-BCA285D7BBED}" presName="parentText" presStyleLbl="node1" presStyleIdx="0" presStyleCnt="1" custLinFactNeighborX="13823" custLinFactNeighborY="-8140">
        <dgm:presLayoutVars>
          <dgm:chMax val="0"/>
          <dgm:bulletEnabled val="1"/>
        </dgm:presLayoutVars>
      </dgm:prSet>
      <dgm:spPr/>
    </dgm:pt>
  </dgm:ptLst>
  <dgm:cxnLst>
    <dgm:cxn modelId="{21298B48-6314-4926-92A4-4E7CF4720CF0}" srcId="{8888870C-0362-4698-83A7-348F5323D837}" destId="{0379CD25-C8DD-42CC-B481-BCA285D7BBED}" srcOrd="0" destOrd="0" parTransId="{3AD9DECD-EFD5-4765-9372-637B9D917AE2}" sibTransId="{3AC35212-632C-45A4-B81F-7D537C56162E}"/>
    <dgm:cxn modelId="{3CC6F58C-7936-4169-AD03-F3522BEF5786}" type="presOf" srcId="{0379CD25-C8DD-42CC-B481-BCA285D7BBED}" destId="{5A575D01-32DF-4574-AE99-7C90F25BD71B}" srcOrd="0" destOrd="0" presId="urn:microsoft.com/office/officeart/2005/8/layout/vList2"/>
    <dgm:cxn modelId="{4D70F1C8-8D3F-416A-A317-637210FDF5E4}" type="presOf" srcId="{8888870C-0362-4698-83A7-348F5323D837}" destId="{F7E47FDC-87AF-4DAF-BD99-AFD4F861E07E}" srcOrd="0" destOrd="0" presId="urn:microsoft.com/office/officeart/2005/8/layout/vList2"/>
    <dgm:cxn modelId="{E51A2358-9E0B-4D7C-8B5E-0BD8FCBF39C8}" type="presParOf" srcId="{F7E47FDC-87AF-4DAF-BD99-AFD4F861E07E}" destId="{5A575D01-32DF-4574-AE99-7C90F25BD71B}"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CBE6AE-4525-44A0-91D3-493DC6E286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CCF7DF37-9D73-4A59-8F26-277E809AC473}">
      <dgm:prSet custT="1"/>
      <dgm:spPr>
        <a:solidFill>
          <a:schemeClr val="accent2">
            <a:lumMod val="75000"/>
          </a:schemeClr>
        </a:solidFill>
      </dgm:spPr>
      <dgm:t>
        <a:bodyPr/>
        <a:lstStyle/>
        <a:p>
          <a:pPr algn="ctr"/>
          <a:r>
            <a:rPr lang="en-AU" sz="2000"/>
            <a:t>DOIs</a:t>
          </a:r>
        </a:p>
      </dgm:t>
    </dgm:pt>
    <dgm:pt modelId="{3E9A26FB-1D8C-4312-A5E1-FBDB374DC317}" type="parTrans" cxnId="{EC20CDF8-1D5D-4A58-B8A1-04BEE29AFE93}">
      <dgm:prSet/>
      <dgm:spPr/>
      <dgm:t>
        <a:bodyPr/>
        <a:lstStyle/>
        <a:p>
          <a:endParaRPr lang="en-AU"/>
        </a:p>
      </dgm:t>
    </dgm:pt>
    <dgm:pt modelId="{2957CE34-2E71-4FB7-99D7-999519494478}" type="sibTrans" cxnId="{EC20CDF8-1D5D-4A58-B8A1-04BEE29AFE93}">
      <dgm:prSet/>
      <dgm:spPr/>
      <dgm:t>
        <a:bodyPr/>
        <a:lstStyle/>
        <a:p>
          <a:endParaRPr lang="en-AU"/>
        </a:p>
      </dgm:t>
    </dgm:pt>
    <dgm:pt modelId="{5ABA0EAB-8DCF-4D79-93BC-C51774EE10D8}" type="pres">
      <dgm:prSet presAssocID="{6ECBE6AE-4525-44A0-91D3-493DC6E2864C}" presName="linear" presStyleCnt="0">
        <dgm:presLayoutVars>
          <dgm:animLvl val="lvl"/>
          <dgm:resizeHandles val="exact"/>
        </dgm:presLayoutVars>
      </dgm:prSet>
      <dgm:spPr/>
    </dgm:pt>
    <dgm:pt modelId="{A22D7A01-7C85-44D8-9C16-CEF2E6EF5106}" type="pres">
      <dgm:prSet presAssocID="{CCF7DF37-9D73-4A59-8F26-277E809AC473}" presName="parentText" presStyleLbl="node1" presStyleIdx="0" presStyleCnt="1" custLinFactY="159167" custLinFactNeighborX="-15336" custLinFactNeighborY="200000">
        <dgm:presLayoutVars>
          <dgm:chMax val="0"/>
          <dgm:bulletEnabled val="1"/>
        </dgm:presLayoutVars>
      </dgm:prSet>
      <dgm:spPr/>
    </dgm:pt>
  </dgm:ptLst>
  <dgm:cxnLst>
    <dgm:cxn modelId="{BAF611BF-4BCD-418D-9917-CBE1DD53E044}" type="presOf" srcId="{CCF7DF37-9D73-4A59-8F26-277E809AC473}" destId="{A22D7A01-7C85-44D8-9C16-CEF2E6EF5106}" srcOrd="0" destOrd="0" presId="urn:microsoft.com/office/officeart/2005/8/layout/vList2"/>
    <dgm:cxn modelId="{AFEC11DF-EFB6-45AD-8067-0FF9A7CC12A7}" type="presOf" srcId="{6ECBE6AE-4525-44A0-91D3-493DC6E2864C}" destId="{5ABA0EAB-8DCF-4D79-93BC-C51774EE10D8}" srcOrd="0" destOrd="0" presId="urn:microsoft.com/office/officeart/2005/8/layout/vList2"/>
    <dgm:cxn modelId="{EC20CDF8-1D5D-4A58-B8A1-04BEE29AFE93}" srcId="{6ECBE6AE-4525-44A0-91D3-493DC6E2864C}" destId="{CCF7DF37-9D73-4A59-8F26-277E809AC473}" srcOrd="0" destOrd="0" parTransId="{3E9A26FB-1D8C-4312-A5E1-FBDB374DC317}" sibTransId="{2957CE34-2E71-4FB7-99D7-999519494478}"/>
    <dgm:cxn modelId="{1670E709-AEC4-4814-ACD5-891A3E872C7C}" type="presParOf" srcId="{5ABA0EAB-8DCF-4D79-93BC-C51774EE10D8}" destId="{A22D7A01-7C85-44D8-9C16-CEF2E6EF5106}"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3116598-11FA-4700-A4BB-6692950AB3C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51F68BE-7D4A-4067-AA1D-999D699C9BF2}">
      <dgm:prSet/>
      <dgm:spPr/>
      <dgm:t>
        <a:bodyPr/>
        <a:lstStyle/>
        <a:p>
          <a:pPr>
            <a:lnSpc>
              <a:spcPct val="100000"/>
            </a:lnSpc>
          </a:pPr>
          <a:r>
            <a:rPr lang="en-US" b="0" i="0" baseline="0"/>
            <a:t>Data storage – tracing who has had access to data (Step 6: Backing up to the cloud)</a:t>
          </a:r>
          <a:endParaRPr lang="en-US"/>
        </a:p>
      </dgm:t>
    </dgm:pt>
    <dgm:pt modelId="{B14118EA-E288-4610-8547-28B4E3803145}" type="parTrans" cxnId="{86599D9C-B61A-4E13-B41C-1314D2A8BD79}">
      <dgm:prSet/>
      <dgm:spPr/>
      <dgm:t>
        <a:bodyPr/>
        <a:lstStyle/>
        <a:p>
          <a:endParaRPr lang="en-US"/>
        </a:p>
      </dgm:t>
    </dgm:pt>
    <dgm:pt modelId="{A015EFAD-78DB-43DD-AA84-F2E8114F5332}" type="sibTrans" cxnId="{86599D9C-B61A-4E13-B41C-1314D2A8BD79}">
      <dgm:prSet/>
      <dgm:spPr/>
      <dgm:t>
        <a:bodyPr/>
        <a:lstStyle/>
        <a:p>
          <a:endParaRPr lang="en-US"/>
        </a:p>
      </dgm:t>
    </dgm:pt>
    <dgm:pt modelId="{6FE2719D-30E7-4E70-BD7A-EE172DB5898C}">
      <dgm:prSet/>
      <dgm:spPr/>
      <dgm:t>
        <a:bodyPr/>
        <a:lstStyle/>
        <a:p>
          <a:pPr>
            <a:lnSpc>
              <a:spcPct val="100000"/>
            </a:lnSpc>
          </a:pPr>
          <a:r>
            <a:rPr lang="en-US" b="0" i="0" baseline="0"/>
            <a:t>Computer encryption (Step 7: Good Computer Safety)</a:t>
          </a:r>
          <a:endParaRPr lang="en-US"/>
        </a:p>
      </dgm:t>
    </dgm:pt>
    <dgm:pt modelId="{75A579B5-7F9E-4BE1-ACC3-6D8E60D8DB18}" type="parTrans" cxnId="{52099ED2-83AD-4D31-A1F7-33C9AA7FCC46}">
      <dgm:prSet/>
      <dgm:spPr/>
      <dgm:t>
        <a:bodyPr/>
        <a:lstStyle/>
        <a:p>
          <a:endParaRPr lang="en-US"/>
        </a:p>
      </dgm:t>
    </dgm:pt>
    <dgm:pt modelId="{664C8022-F50E-4A68-ACDF-7BA85A043C54}" type="sibTrans" cxnId="{52099ED2-83AD-4D31-A1F7-33C9AA7FCC46}">
      <dgm:prSet/>
      <dgm:spPr/>
      <dgm:t>
        <a:bodyPr/>
        <a:lstStyle/>
        <a:p>
          <a:endParaRPr lang="en-US"/>
        </a:p>
      </dgm:t>
    </dgm:pt>
    <dgm:pt modelId="{70D8465D-DE4C-42A7-8BD7-A5AA68F4A8D2}">
      <dgm:prSet/>
      <dgm:spPr/>
      <dgm:t>
        <a:bodyPr/>
        <a:lstStyle/>
        <a:p>
          <a:pPr>
            <a:lnSpc>
              <a:spcPct val="100000"/>
            </a:lnSpc>
          </a:pPr>
          <a:r>
            <a:rPr lang="en-US" b="0" i="0" baseline="0"/>
            <a:t>General good computer safety – using strong passwords and multi-factor authentication (Step 7: Good Computer Safety)</a:t>
          </a:r>
          <a:endParaRPr lang="en-US"/>
        </a:p>
      </dgm:t>
    </dgm:pt>
    <dgm:pt modelId="{6FBA5470-7651-4473-9FF6-A04C59BA7958}" type="parTrans" cxnId="{84B48B44-A855-41AB-9C58-16FD0C896ADE}">
      <dgm:prSet/>
      <dgm:spPr/>
      <dgm:t>
        <a:bodyPr/>
        <a:lstStyle/>
        <a:p>
          <a:endParaRPr lang="en-US"/>
        </a:p>
      </dgm:t>
    </dgm:pt>
    <dgm:pt modelId="{C8BBA3FE-3A99-4D86-BA7F-C46180B6E412}" type="sibTrans" cxnId="{84B48B44-A855-41AB-9C58-16FD0C896ADE}">
      <dgm:prSet/>
      <dgm:spPr/>
      <dgm:t>
        <a:bodyPr/>
        <a:lstStyle/>
        <a:p>
          <a:endParaRPr lang="en-US"/>
        </a:p>
      </dgm:t>
    </dgm:pt>
    <dgm:pt modelId="{7F2C654B-A62B-427C-A8E0-1B3C609A6E68}">
      <dgm:prSet/>
      <dgm:spPr/>
      <dgm:t>
        <a:bodyPr/>
        <a:lstStyle/>
        <a:p>
          <a:pPr>
            <a:lnSpc>
              <a:spcPct val="100000"/>
            </a:lnSpc>
          </a:pPr>
          <a:r>
            <a:rPr lang="en-US" b="0" i="0" baseline="0"/>
            <a:t>Separating identified variables (Step 8: De-identify your data)</a:t>
          </a:r>
          <a:endParaRPr lang="en-US"/>
        </a:p>
      </dgm:t>
    </dgm:pt>
    <dgm:pt modelId="{E5C0A18A-C5D2-4C9D-9D1E-521E8D6B2367}" type="parTrans" cxnId="{4C3837E2-27EA-4455-8E43-15C1ABA0304B}">
      <dgm:prSet/>
      <dgm:spPr/>
      <dgm:t>
        <a:bodyPr/>
        <a:lstStyle/>
        <a:p>
          <a:endParaRPr lang="en-US"/>
        </a:p>
      </dgm:t>
    </dgm:pt>
    <dgm:pt modelId="{4955DB09-7D68-4410-9C74-C7557CD69116}" type="sibTrans" cxnId="{4C3837E2-27EA-4455-8E43-15C1ABA0304B}">
      <dgm:prSet/>
      <dgm:spPr/>
      <dgm:t>
        <a:bodyPr/>
        <a:lstStyle/>
        <a:p>
          <a:endParaRPr lang="en-US"/>
        </a:p>
      </dgm:t>
    </dgm:pt>
    <dgm:pt modelId="{FBE81018-DD45-4BD7-BB2F-DC6138B73D7A}" type="pres">
      <dgm:prSet presAssocID="{A3116598-11FA-4700-A4BB-6692950AB3CC}" presName="root" presStyleCnt="0">
        <dgm:presLayoutVars>
          <dgm:dir/>
          <dgm:resizeHandles val="exact"/>
        </dgm:presLayoutVars>
      </dgm:prSet>
      <dgm:spPr/>
    </dgm:pt>
    <dgm:pt modelId="{88139CBB-D1BD-44E9-8817-AFE7D6CE7CE0}" type="pres">
      <dgm:prSet presAssocID="{151F68BE-7D4A-4067-AA1D-999D699C9BF2}" presName="compNode" presStyleCnt="0"/>
      <dgm:spPr/>
    </dgm:pt>
    <dgm:pt modelId="{B22FF24D-AAB0-4DB0-8E69-7EFCE97D477E}" type="pres">
      <dgm:prSet presAssocID="{151F68BE-7D4A-4067-AA1D-999D699C9BF2}" presName="bgRect" presStyleLbl="bgShp" presStyleIdx="0" presStyleCnt="4"/>
      <dgm:spPr/>
    </dgm:pt>
    <dgm:pt modelId="{2E8DE9F7-D544-48B3-93CF-745C4B82A31F}" type="pres">
      <dgm:prSet presAssocID="{151F68BE-7D4A-4067-AA1D-999D699C9B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85CF909F-E2C1-47AF-AEFA-1BC918432A88}" type="pres">
      <dgm:prSet presAssocID="{151F68BE-7D4A-4067-AA1D-999D699C9BF2}" presName="spaceRect" presStyleCnt="0"/>
      <dgm:spPr/>
    </dgm:pt>
    <dgm:pt modelId="{FC5F6BB7-8ADA-4C7C-8595-09D6A4126301}" type="pres">
      <dgm:prSet presAssocID="{151F68BE-7D4A-4067-AA1D-999D699C9BF2}" presName="parTx" presStyleLbl="revTx" presStyleIdx="0" presStyleCnt="4">
        <dgm:presLayoutVars>
          <dgm:chMax val="0"/>
          <dgm:chPref val="0"/>
        </dgm:presLayoutVars>
      </dgm:prSet>
      <dgm:spPr/>
    </dgm:pt>
    <dgm:pt modelId="{5F31B373-4548-4C96-AD82-99F54ED57C55}" type="pres">
      <dgm:prSet presAssocID="{A015EFAD-78DB-43DD-AA84-F2E8114F5332}" presName="sibTrans" presStyleCnt="0"/>
      <dgm:spPr/>
    </dgm:pt>
    <dgm:pt modelId="{BED6F9B3-5170-4180-8831-BB7473D81CD9}" type="pres">
      <dgm:prSet presAssocID="{6FE2719D-30E7-4E70-BD7A-EE172DB5898C}" presName="compNode" presStyleCnt="0"/>
      <dgm:spPr/>
    </dgm:pt>
    <dgm:pt modelId="{9F521D3E-ED81-4104-9C2A-E0929165953C}" type="pres">
      <dgm:prSet presAssocID="{6FE2719D-30E7-4E70-BD7A-EE172DB5898C}" presName="bgRect" presStyleLbl="bgShp" presStyleIdx="1" presStyleCnt="4"/>
      <dgm:spPr/>
    </dgm:pt>
    <dgm:pt modelId="{129D8861-2978-4027-BA3E-198A3B356689}" type="pres">
      <dgm:prSet presAssocID="{6FE2719D-30E7-4E70-BD7A-EE172DB5898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A24190C9-5B32-4C7D-B143-52644EDFE59D}" type="pres">
      <dgm:prSet presAssocID="{6FE2719D-30E7-4E70-BD7A-EE172DB5898C}" presName="spaceRect" presStyleCnt="0"/>
      <dgm:spPr/>
    </dgm:pt>
    <dgm:pt modelId="{963AD0A4-2F24-4214-A13B-96A19489F6EB}" type="pres">
      <dgm:prSet presAssocID="{6FE2719D-30E7-4E70-BD7A-EE172DB5898C}" presName="parTx" presStyleLbl="revTx" presStyleIdx="1" presStyleCnt="4">
        <dgm:presLayoutVars>
          <dgm:chMax val="0"/>
          <dgm:chPref val="0"/>
        </dgm:presLayoutVars>
      </dgm:prSet>
      <dgm:spPr/>
    </dgm:pt>
    <dgm:pt modelId="{6893FC9D-4AE6-4015-90F1-B3C54550F323}" type="pres">
      <dgm:prSet presAssocID="{664C8022-F50E-4A68-ACDF-7BA85A043C54}" presName="sibTrans" presStyleCnt="0"/>
      <dgm:spPr/>
    </dgm:pt>
    <dgm:pt modelId="{D2186A45-4EF2-4AB2-877A-29B836D6401C}" type="pres">
      <dgm:prSet presAssocID="{70D8465D-DE4C-42A7-8BD7-A5AA68F4A8D2}" presName="compNode" presStyleCnt="0"/>
      <dgm:spPr/>
    </dgm:pt>
    <dgm:pt modelId="{BAD52A44-12E1-4425-BCC7-AD10C71DA7B7}" type="pres">
      <dgm:prSet presAssocID="{70D8465D-DE4C-42A7-8BD7-A5AA68F4A8D2}" presName="bgRect" presStyleLbl="bgShp" presStyleIdx="2" presStyleCnt="4"/>
      <dgm:spPr/>
    </dgm:pt>
    <dgm:pt modelId="{4CB7A264-5018-4EE2-88A3-36959AA5E5C0}" type="pres">
      <dgm:prSet presAssocID="{70D8465D-DE4C-42A7-8BD7-A5AA68F4A8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6B6BB5C4-6520-4BBC-9A51-3E088F213CEE}" type="pres">
      <dgm:prSet presAssocID="{70D8465D-DE4C-42A7-8BD7-A5AA68F4A8D2}" presName="spaceRect" presStyleCnt="0"/>
      <dgm:spPr/>
    </dgm:pt>
    <dgm:pt modelId="{DD3D3D59-526F-463D-9B14-B7EE5282D215}" type="pres">
      <dgm:prSet presAssocID="{70D8465D-DE4C-42A7-8BD7-A5AA68F4A8D2}" presName="parTx" presStyleLbl="revTx" presStyleIdx="2" presStyleCnt="4">
        <dgm:presLayoutVars>
          <dgm:chMax val="0"/>
          <dgm:chPref val="0"/>
        </dgm:presLayoutVars>
      </dgm:prSet>
      <dgm:spPr/>
    </dgm:pt>
    <dgm:pt modelId="{C45E789B-8228-4614-8243-37FCA620C3C5}" type="pres">
      <dgm:prSet presAssocID="{C8BBA3FE-3A99-4D86-BA7F-C46180B6E412}" presName="sibTrans" presStyleCnt="0"/>
      <dgm:spPr/>
    </dgm:pt>
    <dgm:pt modelId="{D0591566-1830-4476-9C96-2EA33CDAEE94}" type="pres">
      <dgm:prSet presAssocID="{7F2C654B-A62B-427C-A8E0-1B3C609A6E68}" presName="compNode" presStyleCnt="0"/>
      <dgm:spPr/>
    </dgm:pt>
    <dgm:pt modelId="{D28259E8-8F25-4E63-94C3-B9A2EEED1DBB}" type="pres">
      <dgm:prSet presAssocID="{7F2C654B-A62B-427C-A8E0-1B3C609A6E68}" presName="bgRect" presStyleLbl="bgShp" presStyleIdx="3" presStyleCnt="4"/>
      <dgm:spPr/>
    </dgm:pt>
    <dgm:pt modelId="{CA8DF976-3980-45F2-AFAD-DEA485FB9B0C}" type="pres">
      <dgm:prSet presAssocID="{7F2C654B-A62B-427C-A8E0-1B3C609A6E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01D82D98-DF45-4B2C-9A9C-FA04DA35EF89}" type="pres">
      <dgm:prSet presAssocID="{7F2C654B-A62B-427C-A8E0-1B3C609A6E68}" presName="spaceRect" presStyleCnt="0"/>
      <dgm:spPr/>
    </dgm:pt>
    <dgm:pt modelId="{8AD046EB-131E-4B31-B4E4-879FC6942EFB}" type="pres">
      <dgm:prSet presAssocID="{7F2C654B-A62B-427C-A8E0-1B3C609A6E68}" presName="parTx" presStyleLbl="revTx" presStyleIdx="3" presStyleCnt="4">
        <dgm:presLayoutVars>
          <dgm:chMax val="0"/>
          <dgm:chPref val="0"/>
        </dgm:presLayoutVars>
      </dgm:prSet>
      <dgm:spPr/>
    </dgm:pt>
  </dgm:ptLst>
  <dgm:cxnLst>
    <dgm:cxn modelId="{84B48B44-A855-41AB-9C58-16FD0C896ADE}" srcId="{A3116598-11FA-4700-A4BB-6692950AB3CC}" destId="{70D8465D-DE4C-42A7-8BD7-A5AA68F4A8D2}" srcOrd="2" destOrd="0" parTransId="{6FBA5470-7651-4473-9FF6-A04C59BA7958}" sibTransId="{C8BBA3FE-3A99-4D86-BA7F-C46180B6E412}"/>
    <dgm:cxn modelId="{023E154F-55F8-4D70-A82A-23A8F82A7476}" type="presOf" srcId="{A3116598-11FA-4700-A4BB-6692950AB3CC}" destId="{FBE81018-DD45-4BD7-BB2F-DC6138B73D7A}" srcOrd="0" destOrd="0" presId="urn:microsoft.com/office/officeart/2018/2/layout/IconVerticalSolidList"/>
    <dgm:cxn modelId="{86599D9C-B61A-4E13-B41C-1314D2A8BD79}" srcId="{A3116598-11FA-4700-A4BB-6692950AB3CC}" destId="{151F68BE-7D4A-4067-AA1D-999D699C9BF2}" srcOrd="0" destOrd="0" parTransId="{B14118EA-E288-4610-8547-28B4E3803145}" sibTransId="{A015EFAD-78DB-43DD-AA84-F2E8114F5332}"/>
    <dgm:cxn modelId="{45ED3CAD-6401-46E1-836B-202FB9F26354}" type="presOf" srcId="{70D8465D-DE4C-42A7-8BD7-A5AA68F4A8D2}" destId="{DD3D3D59-526F-463D-9B14-B7EE5282D215}" srcOrd="0" destOrd="0" presId="urn:microsoft.com/office/officeart/2018/2/layout/IconVerticalSolidList"/>
    <dgm:cxn modelId="{52099ED2-83AD-4D31-A1F7-33C9AA7FCC46}" srcId="{A3116598-11FA-4700-A4BB-6692950AB3CC}" destId="{6FE2719D-30E7-4E70-BD7A-EE172DB5898C}" srcOrd="1" destOrd="0" parTransId="{75A579B5-7F9E-4BE1-ACC3-6D8E60D8DB18}" sibTransId="{664C8022-F50E-4A68-ACDF-7BA85A043C54}"/>
    <dgm:cxn modelId="{53B951DB-39CB-491B-AEEC-9FA430201963}" type="presOf" srcId="{7F2C654B-A62B-427C-A8E0-1B3C609A6E68}" destId="{8AD046EB-131E-4B31-B4E4-879FC6942EFB}" srcOrd="0" destOrd="0" presId="urn:microsoft.com/office/officeart/2018/2/layout/IconVerticalSolidList"/>
    <dgm:cxn modelId="{4C3837E2-27EA-4455-8E43-15C1ABA0304B}" srcId="{A3116598-11FA-4700-A4BB-6692950AB3CC}" destId="{7F2C654B-A62B-427C-A8E0-1B3C609A6E68}" srcOrd="3" destOrd="0" parTransId="{E5C0A18A-C5D2-4C9D-9D1E-521E8D6B2367}" sibTransId="{4955DB09-7D68-4410-9C74-C7557CD69116}"/>
    <dgm:cxn modelId="{D5F8FDF7-0108-4B79-9D81-89179CA930BC}" type="presOf" srcId="{151F68BE-7D4A-4067-AA1D-999D699C9BF2}" destId="{FC5F6BB7-8ADA-4C7C-8595-09D6A4126301}" srcOrd="0" destOrd="0" presId="urn:microsoft.com/office/officeart/2018/2/layout/IconVerticalSolidList"/>
    <dgm:cxn modelId="{96D6CCFE-7D63-4F14-B43F-321839890C7E}" type="presOf" srcId="{6FE2719D-30E7-4E70-BD7A-EE172DB5898C}" destId="{963AD0A4-2F24-4214-A13B-96A19489F6EB}" srcOrd="0" destOrd="0" presId="urn:microsoft.com/office/officeart/2018/2/layout/IconVerticalSolidList"/>
    <dgm:cxn modelId="{FDA2F665-2FF4-4D27-8501-882897F3CD22}" type="presParOf" srcId="{FBE81018-DD45-4BD7-BB2F-DC6138B73D7A}" destId="{88139CBB-D1BD-44E9-8817-AFE7D6CE7CE0}" srcOrd="0" destOrd="0" presId="urn:microsoft.com/office/officeart/2018/2/layout/IconVerticalSolidList"/>
    <dgm:cxn modelId="{9F09B5EE-8EA1-4641-99CA-F6D1757ECEC7}" type="presParOf" srcId="{88139CBB-D1BD-44E9-8817-AFE7D6CE7CE0}" destId="{B22FF24D-AAB0-4DB0-8E69-7EFCE97D477E}" srcOrd="0" destOrd="0" presId="urn:microsoft.com/office/officeart/2018/2/layout/IconVerticalSolidList"/>
    <dgm:cxn modelId="{0DADE028-41DC-44D8-99FA-CB6EC7075243}" type="presParOf" srcId="{88139CBB-D1BD-44E9-8817-AFE7D6CE7CE0}" destId="{2E8DE9F7-D544-48B3-93CF-745C4B82A31F}" srcOrd="1" destOrd="0" presId="urn:microsoft.com/office/officeart/2018/2/layout/IconVerticalSolidList"/>
    <dgm:cxn modelId="{CF1C5877-4475-4EA4-8244-72D579038E4C}" type="presParOf" srcId="{88139CBB-D1BD-44E9-8817-AFE7D6CE7CE0}" destId="{85CF909F-E2C1-47AF-AEFA-1BC918432A88}" srcOrd="2" destOrd="0" presId="urn:microsoft.com/office/officeart/2018/2/layout/IconVerticalSolidList"/>
    <dgm:cxn modelId="{9AA84D5D-5DE5-423D-8196-888A30DAEA0B}" type="presParOf" srcId="{88139CBB-D1BD-44E9-8817-AFE7D6CE7CE0}" destId="{FC5F6BB7-8ADA-4C7C-8595-09D6A4126301}" srcOrd="3" destOrd="0" presId="urn:microsoft.com/office/officeart/2018/2/layout/IconVerticalSolidList"/>
    <dgm:cxn modelId="{8D87C9C3-0C15-4770-8F65-1BD4E23E45F4}" type="presParOf" srcId="{FBE81018-DD45-4BD7-BB2F-DC6138B73D7A}" destId="{5F31B373-4548-4C96-AD82-99F54ED57C55}" srcOrd="1" destOrd="0" presId="urn:microsoft.com/office/officeart/2018/2/layout/IconVerticalSolidList"/>
    <dgm:cxn modelId="{CA3929D8-98D4-47B8-BE04-A4A7E12360D5}" type="presParOf" srcId="{FBE81018-DD45-4BD7-BB2F-DC6138B73D7A}" destId="{BED6F9B3-5170-4180-8831-BB7473D81CD9}" srcOrd="2" destOrd="0" presId="urn:microsoft.com/office/officeart/2018/2/layout/IconVerticalSolidList"/>
    <dgm:cxn modelId="{5C4D5C2E-95B4-4022-960B-5F2249E80343}" type="presParOf" srcId="{BED6F9B3-5170-4180-8831-BB7473D81CD9}" destId="{9F521D3E-ED81-4104-9C2A-E0929165953C}" srcOrd="0" destOrd="0" presId="urn:microsoft.com/office/officeart/2018/2/layout/IconVerticalSolidList"/>
    <dgm:cxn modelId="{363F8C06-1FD0-4A48-A2A0-FD9590395E37}" type="presParOf" srcId="{BED6F9B3-5170-4180-8831-BB7473D81CD9}" destId="{129D8861-2978-4027-BA3E-198A3B356689}" srcOrd="1" destOrd="0" presId="urn:microsoft.com/office/officeart/2018/2/layout/IconVerticalSolidList"/>
    <dgm:cxn modelId="{6AE1431B-00EE-4DCC-A9E2-520937F97C0F}" type="presParOf" srcId="{BED6F9B3-5170-4180-8831-BB7473D81CD9}" destId="{A24190C9-5B32-4C7D-B143-52644EDFE59D}" srcOrd="2" destOrd="0" presId="urn:microsoft.com/office/officeart/2018/2/layout/IconVerticalSolidList"/>
    <dgm:cxn modelId="{6B3EF9BE-1EB5-47D4-9C84-EC8D19928C65}" type="presParOf" srcId="{BED6F9B3-5170-4180-8831-BB7473D81CD9}" destId="{963AD0A4-2F24-4214-A13B-96A19489F6EB}" srcOrd="3" destOrd="0" presId="urn:microsoft.com/office/officeart/2018/2/layout/IconVerticalSolidList"/>
    <dgm:cxn modelId="{13A771DF-C8AE-42A4-BBAC-83B5BE7FCA30}" type="presParOf" srcId="{FBE81018-DD45-4BD7-BB2F-DC6138B73D7A}" destId="{6893FC9D-4AE6-4015-90F1-B3C54550F323}" srcOrd="3" destOrd="0" presId="urn:microsoft.com/office/officeart/2018/2/layout/IconVerticalSolidList"/>
    <dgm:cxn modelId="{8CCE5A0B-95E6-435B-B714-B8B4419F1120}" type="presParOf" srcId="{FBE81018-DD45-4BD7-BB2F-DC6138B73D7A}" destId="{D2186A45-4EF2-4AB2-877A-29B836D6401C}" srcOrd="4" destOrd="0" presId="urn:microsoft.com/office/officeart/2018/2/layout/IconVerticalSolidList"/>
    <dgm:cxn modelId="{B68B3BC3-C722-41D0-AC5B-94A1387BB5B1}" type="presParOf" srcId="{D2186A45-4EF2-4AB2-877A-29B836D6401C}" destId="{BAD52A44-12E1-4425-BCC7-AD10C71DA7B7}" srcOrd="0" destOrd="0" presId="urn:microsoft.com/office/officeart/2018/2/layout/IconVerticalSolidList"/>
    <dgm:cxn modelId="{783873DE-5BA4-449C-B7D4-8170B5E30352}" type="presParOf" srcId="{D2186A45-4EF2-4AB2-877A-29B836D6401C}" destId="{4CB7A264-5018-4EE2-88A3-36959AA5E5C0}" srcOrd="1" destOrd="0" presId="urn:microsoft.com/office/officeart/2018/2/layout/IconVerticalSolidList"/>
    <dgm:cxn modelId="{F7AADE47-FA1E-4460-A9A1-69A20BACA188}" type="presParOf" srcId="{D2186A45-4EF2-4AB2-877A-29B836D6401C}" destId="{6B6BB5C4-6520-4BBC-9A51-3E088F213CEE}" srcOrd="2" destOrd="0" presId="urn:microsoft.com/office/officeart/2018/2/layout/IconVerticalSolidList"/>
    <dgm:cxn modelId="{3ACBEBCA-676D-4B13-908D-D5A9E282A5F0}" type="presParOf" srcId="{D2186A45-4EF2-4AB2-877A-29B836D6401C}" destId="{DD3D3D59-526F-463D-9B14-B7EE5282D215}" srcOrd="3" destOrd="0" presId="urn:microsoft.com/office/officeart/2018/2/layout/IconVerticalSolidList"/>
    <dgm:cxn modelId="{B01AACD8-1DA4-4F0F-88F6-C5C77E6C2A88}" type="presParOf" srcId="{FBE81018-DD45-4BD7-BB2F-DC6138B73D7A}" destId="{C45E789B-8228-4614-8243-37FCA620C3C5}" srcOrd="5" destOrd="0" presId="urn:microsoft.com/office/officeart/2018/2/layout/IconVerticalSolidList"/>
    <dgm:cxn modelId="{5729B410-9F3D-47A5-9898-6C329B74FB67}" type="presParOf" srcId="{FBE81018-DD45-4BD7-BB2F-DC6138B73D7A}" destId="{D0591566-1830-4476-9C96-2EA33CDAEE94}" srcOrd="6" destOrd="0" presId="urn:microsoft.com/office/officeart/2018/2/layout/IconVerticalSolidList"/>
    <dgm:cxn modelId="{2D3718AD-D386-4CA8-9EFB-83C252864951}" type="presParOf" srcId="{D0591566-1830-4476-9C96-2EA33CDAEE94}" destId="{D28259E8-8F25-4E63-94C3-B9A2EEED1DBB}" srcOrd="0" destOrd="0" presId="urn:microsoft.com/office/officeart/2018/2/layout/IconVerticalSolidList"/>
    <dgm:cxn modelId="{B6D11FD5-D193-410A-8111-B11CF7E9E45E}" type="presParOf" srcId="{D0591566-1830-4476-9C96-2EA33CDAEE94}" destId="{CA8DF976-3980-45F2-AFAD-DEA485FB9B0C}" srcOrd="1" destOrd="0" presId="urn:microsoft.com/office/officeart/2018/2/layout/IconVerticalSolidList"/>
    <dgm:cxn modelId="{71230F0F-B0A1-408A-A6FB-863EA7DFF95B}" type="presParOf" srcId="{D0591566-1830-4476-9C96-2EA33CDAEE94}" destId="{01D82D98-DF45-4B2C-9A9C-FA04DA35EF89}" srcOrd="2" destOrd="0" presId="urn:microsoft.com/office/officeart/2018/2/layout/IconVerticalSolidList"/>
    <dgm:cxn modelId="{5F8C155D-ADF7-4A84-BDE1-67666D77E114}" type="presParOf" srcId="{D0591566-1830-4476-9C96-2EA33CDAEE94}" destId="{8AD046EB-131E-4B31-B4E4-879FC6942EF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5703C3-16B5-4C70-AE70-BEF718B4F88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3787A63-B4D7-4F5D-B700-F4CD3FDDBBE4}">
      <dgm:prSet custT="1"/>
      <dgm:spPr/>
      <dgm:t>
        <a:bodyPr/>
        <a:lstStyle/>
        <a:p>
          <a:pPr>
            <a:lnSpc>
              <a:spcPct val="100000"/>
            </a:lnSpc>
          </a:pPr>
          <a:r>
            <a:rPr lang="en-US" sz="2000">
              <a:solidFill>
                <a:schemeClr val="accent1">
                  <a:lumMod val="50000"/>
                </a:schemeClr>
              </a:solidFill>
              <a:latin typeface="Candara" panose="020E0502030303020204" pitchFamily="34" charset="0"/>
            </a:rPr>
            <a:t>Check to make sure there are no pre-existing folder structure agreements</a:t>
          </a:r>
        </a:p>
      </dgm:t>
    </dgm:pt>
    <dgm:pt modelId="{D4629A34-4966-422E-9F84-DF649EF90402}" type="parTrans" cxnId="{99CFEDE5-893C-4307-A8C4-947F7AA4343A}">
      <dgm:prSet/>
      <dgm:spPr/>
      <dgm:t>
        <a:bodyPr/>
        <a:lstStyle/>
        <a:p>
          <a:endParaRPr lang="en-US"/>
        </a:p>
      </dgm:t>
    </dgm:pt>
    <dgm:pt modelId="{9C4A7D98-FD32-4600-9DB2-DF34D25B0B9B}" type="sibTrans" cxnId="{99CFEDE5-893C-4307-A8C4-947F7AA4343A}">
      <dgm:prSet/>
      <dgm:spPr/>
      <dgm:t>
        <a:bodyPr/>
        <a:lstStyle/>
        <a:p>
          <a:endParaRPr lang="en-US"/>
        </a:p>
      </dgm:t>
    </dgm:pt>
    <dgm:pt modelId="{BA1B609E-B610-4995-B705-3AA297EC3C87}">
      <dgm:prSet custT="1"/>
      <dgm:spPr/>
      <dgm:t>
        <a:bodyPr/>
        <a:lstStyle/>
        <a:p>
          <a:pPr>
            <a:lnSpc>
              <a:spcPct val="100000"/>
            </a:lnSpc>
          </a:pPr>
          <a:r>
            <a:rPr lang="en-US" sz="2000">
              <a:solidFill>
                <a:schemeClr val="accent1">
                  <a:lumMod val="50000"/>
                </a:schemeClr>
              </a:solidFill>
              <a:latin typeface="Candara" panose="020E0502030303020204" pitchFamily="34" charset="0"/>
            </a:rPr>
            <a:t>Name folders appropriately. Don't use staff names</a:t>
          </a:r>
        </a:p>
      </dgm:t>
    </dgm:pt>
    <dgm:pt modelId="{7DC10081-61A7-4359-A6CC-8FFDA9DF46FD}" type="parTrans" cxnId="{FF0FBB19-A000-4E3B-8E0E-9D86CBA3D644}">
      <dgm:prSet/>
      <dgm:spPr/>
      <dgm:t>
        <a:bodyPr/>
        <a:lstStyle/>
        <a:p>
          <a:endParaRPr lang="en-US"/>
        </a:p>
      </dgm:t>
    </dgm:pt>
    <dgm:pt modelId="{16A95CE7-FC59-4BFF-9CA7-BC10AE10B5A4}" type="sibTrans" cxnId="{FF0FBB19-A000-4E3B-8E0E-9D86CBA3D644}">
      <dgm:prSet/>
      <dgm:spPr/>
      <dgm:t>
        <a:bodyPr/>
        <a:lstStyle/>
        <a:p>
          <a:endParaRPr lang="en-US"/>
        </a:p>
      </dgm:t>
    </dgm:pt>
    <dgm:pt modelId="{4E91E4EB-B143-4FA1-8A80-56FBFA84BB88}">
      <dgm:prSet custT="1"/>
      <dgm:spPr/>
      <dgm:t>
        <a:bodyPr/>
        <a:lstStyle/>
        <a:p>
          <a:pPr>
            <a:lnSpc>
              <a:spcPct val="100000"/>
            </a:lnSpc>
          </a:pPr>
          <a:r>
            <a:rPr lang="en-US" sz="2000">
              <a:solidFill>
                <a:schemeClr val="accent1">
                  <a:lumMod val="50000"/>
                </a:schemeClr>
              </a:solidFill>
              <a:latin typeface="Candara" panose="020E0502030303020204" pitchFamily="34" charset="0"/>
            </a:rPr>
            <a:t>Consistency - make sure you use the agreed structure/hierarchy</a:t>
          </a:r>
        </a:p>
      </dgm:t>
    </dgm:pt>
    <dgm:pt modelId="{6B08ACBD-8433-4F4F-8CB4-436B0E8362E3}" type="parTrans" cxnId="{B93BA3C6-8D27-43C5-B4F7-420962183B8E}">
      <dgm:prSet/>
      <dgm:spPr/>
      <dgm:t>
        <a:bodyPr/>
        <a:lstStyle/>
        <a:p>
          <a:endParaRPr lang="en-US"/>
        </a:p>
      </dgm:t>
    </dgm:pt>
    <dgm:pt modelId="{00D46FB0-5B3D-451E-9DD4-B5173236D7D1}" type="sibTrans" cxnId="{B93BA3C6-8D27-43C5-B4F7-420962183B8E}">
      <dgm:prSet/>
      <dgm:spPr/>
      <dgm:t>
        <a:bodyPr/>
        <a:lstStyle/>
        <a:p>
          <a:endParaRPr lang="en-US"/>
        </a:p>
      </dgm:t>
    </dgm:pt>
    <dgm:pt modelId="{FF45F1D1-3110-4126-91B6-87B4384C00E7}">
      <dgm:prSet custT="1"/>
      <dgm:spPr/>
      <dgm:t>
        <a:bodyPr/>
        <a:lstStyle/>
        <a:p>
          <a:pPr>
            <a:lnSpc>
              <a:spcPct val="100000"/>
            </a:lnSpc>
          </a:pPr>
          <a:r>
            <a:rPr lang="en-US" sz="2000" b="0" i="0">
              <a:solidFill>
                <a:schemeClr val="accent1">
                  <a:lumMod val="50000"/>
                </a:schemeClr>
              </a:solidFill>
              <a:latin typeface="Candara" panose="020E0502030303020204" pitchFamily="34" charset="0"/>
            </a:rPr>
            <a:t>Start with a limited number of folders for the broader topics, then create more specific folders within these</a:t>
          </a:r>
          <a:endParaRPr lang="en-US" sz="2000">
            <a:solidFill>
              <a:schemeClr val="accent1">
                <a:lumMod val="50000"/>
              </a:schemeClr>
            </a:solidFill>
            <a:latin typeface="Candara" panose="020E0502030303020204" pitchFamily="34" charset="0"/>
          </a:endParaRPr>
        </a:p>
      </dgm:t>
    </dgm:pt>
    <dgm:pt modelId="{BB26164B-39FC-4208-A790-AFA67ADA787E}" type="parTrans" cxnId="{68DD71B8-53F1-4C07-B4C1-283577450126}">
      <dgm:prSet/>
      <dgm:spPr/>
      <dgm:t>
        <a:bodyPr/>
        <a:lstStyle/>
        <a:p>
          <a:endParaRPr lang="en-AU"/>
        </a:p>
      </dgm:t>
    </dgm:pt>
    <dgm:pt modelId="{43002CFF-2F87-41B5-9A64-7585AC0E7F1C}" type="sibTrans" cxnId="{68DD71B8-53F1-4C07-B4C1-283577450126}">
      <dgm:prSet/>
      <dgm:spPr/>
      <dgm:t>
        <a:bodyPr/>
        <a:lstStyle/>
        <a:p>
          <a:endParaRPr lang="en-AU"/>
        </a:p>
      </dgm:t>
    </dgm:pt>
    <dgm:pt modelId="{D616C50B-2553-427F-A6DE-27304242EC14}">
      <dgm:prSet custT="1"/>
      <dgm:spPr/>
      <dgm:t>
        <a:bodyPr/>
        <a:lstStyle/>
        <a:p>
          <a:pPr>
            <a:lnSpc>
              <a:spcPct val="100000"/>
            </a:lnSpc>
          </a:pPr>
          <a:r>
            <a:rPr lang="en-US" sz="2000" b="0" i="0">
              <a:solidFill>
                <a:schemeClr val="accent1">
                  <a:lumMod val="50000"/>
                </a:schemeClr>
              </a:solidFill>
              <a:latin typeface="Candara" panose="020E0502030303020204" pitchFamily="34" charset="0"/>
            </a:rPr>
            <a:t>Separate your older documents from those you are currently working on</a:t>
          </a:r>
          <a:endParaRPr lang="en-US" sz="2000">
            <a:solidFill>
              <a:schemeClr val="accent1">
                <a:lumMod val="50000"/>
              </a:schemeClr>
            </a:solidFill>
            <a:latin typeface="Candara" panose="020E0502030303020204" pitchFamily="34" charset="0"/>
          </a:endParaRPr>
        </a:p>
      </dgm:t>
    </dgm:pt>
    <dgm:pt modelId="{DE2D18A6-2F08-45DB-A348-55D9E0A306EC}" type="parTrans" cxnId="{D3E31260-02D5-44E5-A3B2-27C9A6246E86}">
      <dgm:prSet/>
      <dgm:spPr/>
      <dgm:t>
        <a:bodyPr/>
        <a:lstStyle/>
        <a:p>
          <a:endParaRPr lang="en-AU"/>
        </a:p>
      </dgm:t>
    </dgm:pt>
    <dgm:pt modelId="{A57CD109-7A47-4A24-B116-3787FA6FB5E8}" type="sibTrans" cxnId="{D3E31260-02D5-44E5-A3B2-27C9A6246E86}">
      <dgm:prSet/>
      <dgm:spPr/>
      <dgm:t>
        <a:bodyPr/>
        <a:lstStyle/>
        <a:p>
          <a:endParaRPr lang="en-AU"/>
        </a:p>
      </dgm:t>
    </dgm:pt>
    <dgm:pt modelId="{30F491B6-28A5-4A69-933E-5DF3F59753FB}" type="pres">
      <dgm:prSet presAssocID="{F75703C3-16B5-4C70-AE70-BEF718B4F88D}" presName="root" presStyleCnt="0">
        <dgm:presLayoutVars>
          <dgm:dir/>
          <dgm:resizeHandles val="exact"/>
        </dgm:presLayoutVars>
      </dgm:prSet>
      <dgm:spPr/>
    </dgm:pt>
    <dgm:pt modelId="{747D4956-78F2-4D75-8ACC-19ACB9B29439}" type="pres">
      <dgm:prSet presAssocID="{13787A63-B4D7-4F5D-B700-F4CD3FDDBBE4}" presName="compNode" presStyleCnt="0"/>
      <dgm:spPr/>
    </dgm:pt>
    <dgm:pt modelId="{3F6C8413-9177-40E1-A3CA-50589DAACC84}" type="pres">
      <dgm:prSet presAssocID="{13787A63-B4D7-4F5D-B700-F4CD3FDDBBE4}" presName="bgRect" presStyleLbl="bgShp" presStyleIdx="0" presStyleCnt="5" custLinFactNeighborY="-30804"/>
      <dgm:spPr/>
    </dgm:pt>
    <dgm:pt modelId="{DF8D9B8F-27FF-48CA-9546-5DE2FC1D6013}" type="pres">
      <dgm:prSet presAssocID="{13787A63-B4D7-4F5D-B700-F4CD3FDDBBE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0D5EB8D7-FFA9-43ED-ADEE-B6B03D76C7AB}" type="pres">
      <dgm:prSet presAssocID="{13787A63-B4D7-4F5D-B700-F4CD3FDDBBE4}" presName="spaceRect" presStyleCnt="0"/>
      <dgm:spPr/>
    </dgm:pt>
    <dgm:pt modelId="{A1616CA4-A611-4CA1-9749-2F0C3FBB0C18}" type="pres">
      <dgm:prSet presAssocID="{13787A63-B4D7-4F5D-B700-F4CD3FDDBBE4}" presName="parTx" presStyleLbl="revTx" presStyleIdx="0" presStyleCnt="5">
        <dgm:presLayoutVars>
          <dgm:chMax val="0"/>
          <dgm:chPref val="0"/>
        </dgm:presLayoutVars>
      </dgm:prSet>
      <dgm:spPr/>
    </dgm:pt>
    <dgm:pt modelId="{2477FA49-4C2C-4BE8-BF19-2D20B0D20E5F}" type="pres">
      <dgm:prSet presAssocID="{9C4A7D98-FD32-4600-9DB2-DF34D25B0B9B}" presName="sibTrans" presStyleCnt="0"/>
      <dgm:spPr/>
    </dgm:pt>
    <dgm:pt modelId="{CDBC5DA0-1064-439C-8DC1-CE1BA355C9EC}" type="pres">
      <dgm:prSet presAssocID="{BA1B609E-B610-4995-B705-3AA297EC3C87}" presName="compNode" presStyleCnt="0"/>
      <dgm:spPr/>
    </dgm:pt>
    <dgm:pt modelId="{E8B43259-3FC3-495B-9F4C-977905CF0872}" type="pres">
      <dgm:prSet presAssocID="{BA1B609E-B610-4995-B705-3AA297EC3C87}" presName="bgRect" presStyleLbl="bgShp" presStyleIdx="1" presStyleCnt="5"/>
      <dgm:spPr/>
    </dgm:pt>
    <dgm:pt modelId="{50424AD6-EC90-4CB8-BDF5-3534B84C6F07}" type="pres">
      <dgm:prSet presAssocID="{BA1B609E-B610-4995-B705-3AA297EC3C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E3A86E86-181F-4FC5-BEE3-84F76883B03D}" type="pres">
      <dgm:prSet presAssocID="{BA1B609E-B610-4995-B705-3AA297EC3C87}" presName="spaceRect" presStyleCnt="0"/>
      <dgm:spPr/>
    </dgm:pt>
    <dgm:pt modelId="{774601FC-236F-4533-BE8D-E9072FEBF270}" type="pres">
      <dgm:prSet presAssocID="{BA1B609E-B610-4995-B705-3AA297EC3C87}" presName="parTx" presStyleLbl="revTx" presStyleIdx="1" presStyleCnt="5">
        <dgm:presLayoutVars>
          <dgm:chMax val="0"/>
          <dgm:chPref val="0"/>
        </dgm:presLayoutVars>
      </dgm:prSet>
      <dgm:spPr/>
    </dgm:pt>
    <dgm:pt modelId="{E430D381-DF8E-45A3-A0B2-2B8F0E37F823}" type="pres">
      <dgm:prSet presAssocID="{16A95CE7-FC59-4BFF-9CA7-BC10AE10B5A4}" presName="sibTrans" presStyleCnt="0"/>
      <dgm:spPr/>
    </dgm:pt>
    <dgm:pt modelId="{E2DE9280-9B0E-40ED-826A-15FB1D743C82}" type="pres">
      <dgm:prSet presAssocID="{4E91E4EB-B143-4FA1-8A80-56FBFA84BB88}" presName="compNode" presStyleCnt="0"/>
      <dgm:spPr/>
    </dgm:pt>
    <dgm:pt modelId="{B2D3862A-98BF-4A84-8838-095244DAAD29}" type="pres">
      <dgm:prSet presAssocID="{4E91E4EB-B143-4FA1-8A80-56FBFA84BB88}" presName="bgRect" presStyleLbl="bgShp" presStyleIdx="2" presStyleCnt="5"/>
      <dgm:spPr/>
    </dgm:pt>
    <dgm:pt modelId="{4CF21D6E-A927-46C0-B1EA-0178B5E4BF50}" type="pres">
      <dgm:prSet presAssocID="{4E91E4EB-B143-4FA1-8A80-56FBFA84BB8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D384971-A38A-424E-ADB4-F9110253BB06}" type="pres">
      <dgm:prSet presAssocID="{4E91E4EB-B143-4FA1-8A80-56FBFA84BB88}" presName="spaceRect" presStyleCnt="0"/>
      <dgm:spPr/>
    </dgm:pt>
    <dgm:pt modelId="{37AAA0CD-3B2E-4DAE-94F0-6AE65FCB772C}" type="pres">
      <dgm:prSet presAssocID="{4E91E4EB-B143-4FA1-8A80-56FBFA84BB88}" presName="parTx" presStyleLbl="revTx" presStyleIdx="2" presStyleCnt="5">
        <dgm:presLayoutVars>
          <dgm:chMax val="0"/>
          <dgm:chPref val="0"/>
        </dgm:presLayoutVars>
      </dgm:prSet>
      <dgm:spPr/>
    </dgm:pt>
    <dgm:pt modelId="{8BD71438-B892-4521-B95D-9310E798B888}" type="pres">
      <dgm:prSet presAssocID="{00D46FB0-5B3D-451E-9DD4-B5173236D7D1}" presName="sibTrans" presStyleCnt="0"/>
      <dgm:spPr/>
    </dgm:pt>
    <dgm:pt modelId="{5D590E61-2057-4214-8DD5-BA577C721BB0}" type="pres">
      <dgm:prSet presAssocID="{FF45F1D1-3110-4126-91B6-87B4384C00E7}" presName="compNode" presStyleCnt="0"/>
      <dgm:spPr/>
    </dgm:pt>
    <dgm:pt modelId="{C29AB6EA-BA2F-4134-8206-5F68768782FE}" type="pres">
      <dgm:prSet presAssocID="{FF45F1D1-3110-4126-91B6-87B4384C00E7}" presName="bgRect" presStyleLbl="bgShp" presStyleIdx="3" presStyleCnt="5"/>
      <dgm:spPr/>
    </dgm:pt>
    <dgm:pt modelId="{084FC548-4C00-44C2-9918-1F02345833EA}" type="pres">
      <dgm:prSet presAssocID="{FF45F1D1-3110-4126-91B6-87B4384C00E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lowchart with solid fill"/>
        </a:ext>
      </dgm:extLst>
    </dgm:pt>
    <dgm:pt modelId="{0D728BB4-7756-434D-AC03-2F66D1035C56}" type="pres">
      <dgm:prSet presAssocID="{FF45F1D1-3110-4126-91B6-87B4384C00E7}" presName="spaceRect" presStyleCnt="0"/>
      <dgm:spPr/>
    </dgm:pt>
    <dgm:pt modelId="{41AE44FC-CEBD-4EF4-BEF6-17D1F2E1C395}" type="pres">
      <dgm:prSet presAssocID="{FF45F1D1-3110-4126-91B6-87B4384C00E7}" presName="parTx" presStyleLbl="revTx" presStyleIdx="3" presStyleCnt="5">
        <dgm:presLayoutVars>
          <dgm:chMax val="0"/>
          <dgm:chPref val="0"/>
        </dgm:presLayoutVars>
      </dgm:prSet>
      <dgm:spPr/>
    </dgm:pt>
    <dgm:pt modelId="{236616B3-077A-406C-A342-AB4C9B7C01B4}" type="pres">
      <dgm:prSet presAssocID="{43002CFF-2F87-41B5-9A64-7585AC0E7F1C}" presName="sibTrans" presStyleCnt="0"/>
      <dgm:spPr/>
    </dgm:pt>
    <dgm:pt modelId="{3F5E6658-548D-4605-817E-6289544835DC}" type="pres">
      <dgm:prSet presAssocID="{D616C50B-2553-427F-A6DE-27304242EC14}" presName="compNode" presStyleCnt="0"/>
      <dgm:spPr/>
    </dgm:pt>
    <dgm:pt modelId="{6D2C96ED-F5AA-400C-BB53-CE2C8511CF94}" type="pres">
      <dgm:prSet presAssocID="{D616C50B-2553-427F-A6DE-27304242EC14}" presName="bgRect" presStyleLbl="bgShp" presStyleIdx="4" presStyleCnt="5"/>
      <dgm:spPr/>
    </dgm:pt>
    <dgm:pt modelId="{FCD556CE-385C-4ED0-9027-1334B0FB8B10}" type="pres">
      <dgm:prSet presAssocID="{D616C50B-2553-427F-A6DE-27304242EC1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ut outline"/>
        </a:ext>
      </dgm:extLst>
    </dgm:pt>
    <dgm:pt modelId="{08DF7959-0E9E-496A-A88C-A3C3E075BC54}" type="pres">
      <dgm:prSet presAssocID="{D616C50B-2553-427F-A6DE-27304242EC14}" presName="spaceRect" presStyleCnt="0"/>
      <dgm:spPr/>
    </dgm:pt>
    <dgm:pt modelId="{29577A59-82D3-4396-AB62-302D430EABEF}" type="pres">
      <dgm:prSet presAssocID="{D616C50B-2553-427F-A6DE-27304242EC14}" presName="parTx" presStyleLbl="revTx" presStyleIdx="4" presStyleCnt="5" custScaleX="93170" custLinFactNeighborX="-2032" custLinFactNeighborY="-12652">
        <dgm:presLayoutVars>
          <dgm:chMax val="0"/>
          <dgm:chPref val="0"/>
        </dgm:presLayoutVars>
      </dgm:prSet>
      <dgm:spPr/>
    </dgm:pt>
  </dgm:ptLst>
  <dgm:cxnLst>
    <dgm:cxn modelId="{FF0FBB19-A000-4E3B-8E0E-9D86CBA3D644}" srcId="{F75703C3-16B5-4C70-AE70-BEF718B4F88D}" destId="{BA1B609E-B610-4995-B705-3AA297EC3C87}" srcOrd="1" destOrd="0" parTransId="{7DC10081-61A7-4359-A6CC-8FFDA9DF46FD}" sibTransId="{16A95CE7-FC59-4BFF-9CA7-BC10AE10B5A4}"/>
    <dgm:cxn modelId="{5AA9D728-A091-4054-8F4E-A419CFB3F3C0}" type="presOf" srcId="{D616C50B-2553-427F-A6DE-27304242EC14}" destId="{29577A59-82D3-4396-AB62-302D430EABEF}" srcOrd="0" destOrd="0" presId="urn:microsoft.com/office/officeart/2018/2/layout/IconVerticalSolidList"/>
    <dgm:cxn modelId="{AB6E5B30-EC35-4A28-A564-CB441710A2FA}" type="presOf" srcId="{FF45F1D1-3110-4126-91B6-87B4384C00E7}" destId="{41AE44FC-CEBD-4EF4-BEF6-17D1F2E1C395}" srcOrd="0" destOrd="0" presId="urn:microsoft.com/office/officeart/2018/2/layout/IconVerticalSolidList"/>
    <dgm:cxn modelId="{D3E31260-02D5-44E5-A3B2-27C9A6246E86}" srcId="{F75703C3-16B5-4C70-AE70-BEF718B4F88D}" destId="{D616C50B-2553-427F-A6DE-27304242EC14}" srcOrd="4" destOrd="0" parTransId="{DE2D18A6-2F08-45DB-A348-55D9E0A306EC}" sibTransId="{A57CD109-7A47-4A24-B116-3787FA6FB5E8}"/>
    <dgm:cxn modelId="{4DFF3A4B-8D72-4D95-9746-A8A1AC98A772}" type="presOf" srcId="{4E91E4EB-B143-4FA1-8A80-56FBFA84BB88}" destId="{37AAA0CD-3B2E-4DAE-94F0-6AE65FCB772C}" srcOrd="0" destOrd="0" presId="urn:microsoft.com/office/officeart/2018/2/layout/IconVerticalSolidList"/>
    <dgm:cxn modelId="{B365DA9F-ADE1-4918-9138-3B28ADB467C5}" type="presOf" srcId="{13787A63-B4D7-4F5D-B700-F4CD3FDDBBE4}" destId="{A1616CA4-A611-4CA1-9749-2F0C3FBB0C18}" srcOrd="0" destOrd="0" presId="urn:microsoft.com/office/officeart/2018/2/layout/IconVerticalSolidList"/>
    <dgm:cxn modelId="{68DD71B8-53F1-4C07-B4C1-283577450126}" srcId="{F75703C3-16B5-4C70-AE70-BEF718B4F88D}" destId="{FF45F1D1-3110-4126-91B6-87B4384C00E7}" srcOrd="3" destOrd="0" parTransId="{BB26164B-39FC-4208-A790-AFA67ADA787E}" sibTransId="{43002CFF-2F87-41B5-9A64-7585AC0E7F1C}"/>
    <dgm:cxn modelId="{B93BA3C6-8D27-43C5-B4F7-420962183B8E}" srcId="{F75703C3-16B5-4C70-AE70-BEF718B4F88D}" destId="{4E91E4EB-B143-4FA1-8A80-56FBFA84BB88}" srcOrd="2" destOrd="0" parTransId="{6B08ACBD-8433-4F4F-8CB4-436B0E8362E3}" sibTransId="{00D46FB0-5B3D-451E-9DD4-B5173236D7D1}"/>
    <dgm:cxn modelId="{E53C4ECD-F307-43D7-92B2-6BC777010916}" type="presOf" srcId="{BA1B609E-B610-4995-B705-3AA297EC3C87}" destId="{774601FC-236F-4533-BE8D-E9072FEBF270}" srcOrd="0" destOrd="0" presId="urn:microsoft.com/office/officeart/2018/2/layout/IconVerticalSolidList"/>
    <dgm:cxn modelId="{F47DBBD1-5619-4916-9AA7-5EDF5B6A2E68}" type="presOf" srcId="{F75703C3-16B5-4C70-AE70-BEF718B4F88D}" destId="{30F491B6-28A5-4A69-933E-5DF3F59753FB}" srcOrd="0" destOrd="0" presId="urn:microsoft.com/office/officeart/2018/2/layout/IconVerticalSolidList"/>
    <dgm:cxn modelId="{99CFEDE5-893C-4307-A8C4-947F7AA4343A}" srcId="{F75703C3-16B5-4C70-AE70-BEF718B4F88D}" destId="{13787A63-B4D7-4F5D-B700-F4CD3FDDBBE4}" srcOrd="0" destOrd="0" parTransId="{D4629A34-4966-422E-9F84-DF649EF90402}" sibTransId="{9C4A7D98-FD32-4600-9DB2-DF34D25B0B9B}"/>
    <dgm:cxn modelId="{2E588CED-D45E-41C3-A65B-FA6A77392082}" type="presParOf" srcId="{30F491B6-28A5-4A69-933E-5DF3F59753FB}" destId="{747D4956-78F2-4D75-8ACC-19ACB9B29439}" srcOrd="0" destOrd="0" presId="urn:microsoft.com/office/officeart/2018/2/layout/IconVerticalSolidList"/>
    <dgm:cxn modelId="{C6A3B357-BA8B-4F27-AEFE-5B209BC4F987}" type="presParOf" srcId="{747D4956-78F2-4D75-8ACC-19ACB9B29439}" destId="{3F6C8413-9177-40E1-A3CA-50589DAACC84}" srcOrd="0" destOrd="0" presId="urn:microsoft.com/office/officeart/2018/2/layout/IconVerticalSolidList"/>
    <dgm:cxn modelId="{31316FF8-0452-440E-8C9B-E9D52D1246B3}" type="presParOf" srcId="{747D4956-78F2-4D75-8ACC-19ACB9B29439}" destId="{DF8D9B8F-27FF-48CA-9546-5DE2FC1D6013}" srcOrd="1" destOrd="0" presId="urn:microsoft.com/office/officeart/2018/2/layout/IconVerticalSolidList"/>
    <dgm:cxn modelId="{22B81734-52BF-4790-BBB3-12B2F4F52AB3}" type="presParOf" srcId="{747D4956-78F2-4D75-8ACC-19ACB9B29439}" destId="{0D5EB8D7-FFA9-43ED-ADEE-B6B03D76C7AB}" srcOrd="2" destOrd="0" presId="urn:microsoft.com/office/officeart/2018/2/layout/IconVerticalSolidList"/>
    <dgm:cxn modelId="{4EE6D7BB-D5D7-407B-8B61-A67CFEE3DB32}" type="presParOf" srcId="{747D4956-78F2-4D75-8ACC-19ACB9B29439}" destId="{A1616CA4-A611-4CA1-9749-2F0C3FBB0C18}" srcOrd="3" destOrd="0" presId="urn:microsoft.com/office/officeart/2018/2/layout/IconVerticalSolidList"/>
    <dgm:cxn modelId="{13BEA76B-855C-4C51-A301-9EE0E95C562A}" type="presParOf" srcId="{30F491B6-28A5-4A69-933E-5DF3F59753FB}" destId="{2477FA49-4C2C-4BE8-BF19-2D20B0D20E5F}" srcOrd="1" destOrd="0" presId="urn:microsoft.com/office/officeart/2018/2/layout/IconVerticalSolidList"/>
    <dgm:cxn modelId="{CF932B28-554C-4D9E-9FB3-3E6E613749D8}" type="presParOf" srcId="{30F491B6-28A5-4A69-933E-5DF3F59753FB}" destId="{CDBC5DA0-1064-439C-8DC1-CE1BA355C9EC}" srcOrd="2" destOrd="0" presId="urn:microsoft.com/office/officeart/2018/2/layout/IconVerticalSolidList"/>
    <dgm:cxn modelId="{95E0D161-5FC8-453E-93D4-31AAD4163AFC}" type="presParOf" srcId="{CDBC5DA0-1064-439C-8DC1-CE1BA355C9EC}" destId="{E8B43259-3FC3-495B-9F4C-977905CF0872}" srcOrd="0" destOrd="0" presId="urn:microsoft.com/office/officeart/2018/2/layout/IconVerticalSolidList"/>
    <dgm:cxn modelId="{28164A48-38EC-4485-9655-41F7EA2043B5}" type="presParOf" srcId="{CDBC5DA0-1064-439C-8DC1-CE1BA355C9EC}" destId="{50424AD6-EC90-4CB8-BDF5-3534B84C6F07}" srcOrd="1" destOrd="0" presId="urn:microsoft.com/office/officeart/2018/2/layout/IconVerticalSolidList"/>
    <dgm:cxn modelId="{4B912FF9-350C-442B-AAE2-B2665343FC92}" type="presParOf" srcId="{CDBC5DA0-1064-439C-8DC1-CE1BA355C9EC}" destId="{E3A86E86-181F-4FC5-BEE3-84F76883B03D}" srcOrd="2" destOrd="0" presId="urn:microsoft.com/office/officeart/2018/2/layout/IconVerticalSolidList"/>
    <dgm:cxn modelId="{BE77C162-DB9C-4C0B-9B8B-FDF9E9C46DFC}" type="presParOf" srcId="{CDBC5DA0-1064-439C-8DC1-CE1BA355C9EC}" destId="{774601FC-236F-4533-BE8D-E9072FEBF270}" srcOrd="3" destOrd="0" presId="urn:microsoft.com/office/officeart/2018/2/layout/IconVerticalSolidList"/>
    <dgm:cxn modelId="{8E2E8FC0-8B20-4B6E-B4EF-DB7842164AE3}" type="presParOf" srcId="{30F491B6-28A5-4A69-933E-5DF3F59753FB}" destId="{E430D381-DF8E-45A3-A0B2-2B8F0E37F823}" srcOrd="3" destOrd="0" presId="urn:microsoft.com/office/officeart/2018/2/layout/IconVerticalSolidList"/>
    <dgm:cxn modelId="{FAE14B3D-45F9-4B04-B3C3-2BD5D51D5381}" type="presParOf" srcId="{30F491B6-28A5-4A69-933E-5DF3F59753FB}" destId="{E2DE9280-9B0E-40ED-826A-15FB1D743C82}" srcOrd="4" destOrd="0" presId="urn:microsoft.com/office/officeart/2018/2/layout/IconVerticalSolidList"/>
    <dgm:cxn modelId="{10A1ABA3-419C-48D9-A5DF-CC4BEAF908EF}" type="presParOf" srcId="{E2DE9280-9B0E-40ED-826A-15FB1D743C82}" destId="{B2D3862A-98BF-4A84-8838-095244DAAD29}" srcOrd="0" destOrd="0" presId="urn:microsoft.com/office/officeart/2018/2/layout/IconVerticalSolidList"/>
    <dgm:cxn modelId="{22D0CC4C-0BFC-4A8A-8BA0-A4AA3BEB3B50}" type="presParOf" srcId="{E2DE9280-9B0E-40ED-826A-15FB1D743C82}" destId="{4CF21D6E-A927-46C0-B1EA-0178B5E4BF50}" srcOrd="1" destOrd="0" presId="urn:microsoft.com/office/officeart/2018/2/layout/IconVerticalSolidList"/>
    <dgm:cxn modelId="{9BE316B0-9E10-43C8-93E1-D699F69E9671}" type="presParOf" srcId="{E2DE9280-9B0E-40ED-826A-15FB1D743C82}" destId="{3D384971-A38A-424E-ADB4-F9110253BB06}" srcOrd="2" destOrd="0" presId="urn:microsoft.com/office/officeart/2018/2/layout/IconVerticalSolidList"/>
    <dgm:cxn modelId="{2F3C1003-639D-42E4-A5A9-D288680DC4F3}" type="presParOf" srcId="{E2DE9280-9B0E-40ED-826A-15FB1D743C82}" destId="{37AAA0CD-3B2E-4DAE-94F0-6AE65FCB772C}" srcOrd="3" destOrd="0" presId="urn:microsoft.com/office/officeart/2018/2/layout/IconVerticalSolidList"/>
    <dgm:cxn modelId="{EC74ABCE-8FA0-4D70-966F-AC9D1DB802D1}" type="presParOf" srcId="{30F491B6-28A5-4A69-933E-5DF3F59753FB}" destId="{8BD71438-B892-4521-B95D-9310E798B888}" srcOrd="5" destOrd="0" presId="urn:microsoft.com/office/officeart/2018/2/layout/IconVerticalSolidList"/>
    <dgm:cxn modelId="{C692DBDE-DBDC-4D9D-9ED1-E97E5C33B0DF}" type="presParOf" srcId="{30F491B6-28A5-4A69-933E-5DF3F59753FB}" destId="{5D590E61-2057-4214-8DD5-BA577C721BB0}" srcOrd="6" destOrd="0" presId="urn:microsoft.com/office/officeart/2018/2/layout/IconVerticalSolidList"/>
    <dgm:cxn modelId="{DD8DA6BF-D8CB-4736-A03A-FA152B99A655}" type="presParOf" srcId="{5D590E61-2057-4214-8DD5-BA577C721BB0}" destId="{C29AB6EA-BA2F-4134-8206-5F68768782FE}" srcOrd="0" destOrd="0" presId="urn:microsoft.com/office/officeart/2018/2/layout/IconVerticalSolidList"/>
    <dgm:cxn modelId="{9FAEE356-D504-4C36-8A05-0DEA7C7672FF}" type="presParOf" srcId="{5D590E61-2057-4214-8DD5-BA577C721BB0}" destId="{084FC548-4C00-44C2-9918-1F02345833EA}" srcOrd="1" destOrd="0" presId="urn:microsoft.com/office/officeart/2018/2/layout/IconVerticalSolidList"/>
    <dgm:cxn modelId="{03637562-A8CD-47F5-AF38-64A05E4C5D6D}" type="presParOf" srcId="{5D590E61-2057-4214-8DD5-BA577C721BB0}" destId="{0D728BB4-7756-434D-AC03-2F66D1035C56}" srcOrd="2" destOrd="0" presId="urn:microsoft.com/office/officeart/2018/2/layout/IconVerticalSolidList"/>
    <dgm:cxn modelId="{74F8A2D1-607F-483F-B98C-9CEFDDF8364C}" type="presParOf" srcId="{5D590E61-2057-4214-8DD5-BA577C721BB0}" destId="{41AE44FC-CEBD-4EF4-BEF6-17D1F2E1C395}" srcOrd="3" destOrd="0" presId="urn:microsoft.com/office/officeart/2018/2/layout/IconVerticalSolidList"/>
    <dgm:cxn modelId="{7F9B0B65-9E79-429A-ACFD-D0479F0E17E6}" type="presParOf" srcId="{30F491B6-28A5-4A69-933E-5DF3F59753FB}" destId="{236616B3-077A-406C-A342-AB4C9B7C01B4}" srcOrd="7" destOrd="0" presId="urn:microsoft.com/office/officeart/2018/2/layout/IconVerticalSolidList"/>
    <dgm:cxn modelId="{3F6DDF26-105C-428F-8FD2-5C19976C598B}" type="presParOf" srcId="{30F491B6-28A5-4A69-933E-5DF3F59753FB}" destId="{3F5E6658-548D-4605-817E-6289544835DC}" srcOrd="8" destOrd="0" presId="urn:microsoft.com/office/officeart/2018/2/layout/IconVerticalSolidList"/>
    <dgm:cxn modelId="{2FD4AB99-249C-4D0E-8ED7-DDA6A8223FED}" type="presParOf" srcId="{3F5E6658-548D-4605-817E-6289544835DC}" destId="{6D2C96ED-F5AA-400C-BB53-CE2C8511CF94}" srcOrd="0" destOrd="0" presId="urn:microsoft.com/office/officeart/2018/2/layout/IconVerticalSolidList"/>
    <dgm:cxn modelId="{C0CAB361-C1ED-4FAE-8C64-3EA330220A11}" type="presParOf" srcId="{3F5E6658-548D-4605-817E-6289544835DC}" destId="{FCD556CE-385C-4ED0-9027-1334B0FB8B10}" srcOrd="1" destOrd="0" presId="urn:microsoft.com/office/officeart/2018/2/layout/IconVerticalSolidList"/>
    <dgm:cxn modelId="{11BBB42F-9050-4994-8560-3976C157B27A}" type="presParOf" srcId="{3F5E6658-548D-4605-817E-6289544835DC}" destId="{08DF7959-0E9E-496A-A88C-A3C3E075BC54}" srcOrd="2" destOrd="0" presId="urn:microsoft.com/office/officeart/2018/2/layout/IconVerticalSolidList"/>
    <dgm:cxn modelId="{CC862BF6-EF4D-426E-AFC3-182AA3FDE3C7}" type="presParOf" srcId="{3F5E6658-548D-4605-817E-6289544835DC}" destId="{29577A59-82D3-4396-AB62-302D430EABE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703C3-16B5-4C70-AE70-BEF718B4F88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3787A63-B4D7-4F5D-B700-F4CD3FDDBBE4}">
      <dgm:prSet custT="1"/>
      <dgm:spPr/>
      <dgm:t>
        <a:bodyPr/>
        <a:lstStyle/>
        <a:p>
          <a:pPr>
            <a:lnSpc>
              <a:spcPct val="100000"/>
            </a:lnSpc>
          </a:pPr>
          <a:r>
            <a:rPr lang="en-US" sz="2400" b="0" i="0">
              <a:solidFill>
                <a:schemeClr val="accent1">
                  <a:lumMod val="50000"/>
                </a:schemeClr>
              </a:solidFill>
              <a:latin typeface="Candara" panose="020E0502030303020204" pitchFamily="34" charset="0"/>
            </a:rPr>
            <a:t>     Ensure folders and files are backed up and retrievable. </a:t>
          </a:r>
          <a:endParaRPr lang="en-US" sz="2400">
            <a:solidFill>
              <a:schemeClr val="accent1">
                <a:lumMod val="50000"/>
              </a:schemeClr>
            </a:solidFill>
            <a:latin typeface="Candara" panose="020E0502030303020204" pitchFamily="34" charset="0"/>
          </a:endParaRPr>
        </a:p>
      </dgm:t>
    </dgm:pt>
    <dgm:pt modelId="{D4629A34-4966-422E-9F84-DF649EF90402}" type="parTrans" cxnId="{99CFEDE5-893C-4307-A8C4-947F7AA4343A}">
      <dgm:prSet/>
      <dgm:spPr/>
      <dgm:t>
        <a:bodyPr/>
        <a:lstStyle/>
        <a:p>
          <a:endParaRPr lang="en-US"/>
        </a:p>
      </dgm:t>
    </dgm:pt>
    <dgm:pt modelId="{9C4A7D98-FD32-4600-9DB2-DF34D25B0B9B}" type="sibTrans" cxnId="{99CFEDE5-893C-4307-A8C4-947F7AA4343A}">
      <dgm:prSet/>
      <dgm:spPr/>
      <dgm:t>
        <a:bodyPr/>
        <a:lstStyle/>
        <a:p>
          <a:endParaRPr lang="en-US"/>
        </a:p>
      </dgm:t>
    </dgm:pt>
    <dgm:pt modelId="{BA1B609E-B610-4995-B705-3AA297EC3C87}">
      <dgm:prSet custT="1"/>
      <dgm:spPr/>
      <dgm:t>
        <a:bodyPr/>
        <a:lstStyle/>
        <a:p>
          <a:pPr>
            <a:lnSpc>
              <a:spcPct val="100000"/>
            </a:lnSpc>
          </a:pPr>
          <a:r>
            <a:rPr lang="en-US" sz="2400" b="0" i="0">
              <a:solidFill>
                <a:schemeClr val="accent1">
                  <a:lumMod val="50000"/>
                </a:schemeClr>
              </a:solidFill>
              <a:latin typeface="Candara" panose="020E0502030303020204" pitchFamily="34" charset="0"/>
            </a:rPr>
            <a:t>Clean up folders and files post-project</a:t>
          </a:r>
          <a:r>
            <a:rPr lang="en-US" sz="2400" b="0" i="0">
              <a:latin typeface="Candara" panose="020E0502030303020204" pitchFamily="34" charset="0"/>
            </a:rPr>
            <a:t>.</a:t>
          </a:r>
          <a:endParaRPr lang="en-US" sz="2400">
            <a:latin typeface="Candara" panose="020E0502030303020204" pitchFamily="34" charset="0"/>
          </a:endParaRPr>
        </a:p>
      </dgm:t>
    </dgm:pt>
    <dgm:pt modelId="{7DC10081-61A7-4359-A6CC-8FFDA9DF46FD}" type="parTrans" cxnId="{FF0FBB19-A000-4E3B-8E0E-9D86CBA3D644}">
      <dgm:prSet/>
      <dgm:spPr/>
      <dgm:t>
        <a:bodyPr/>
        <a:lstStyle/>
        <a:p>
          <a:endParaRPr lang="en-US"/>
        </a:p>
      </dgm:t>
    </dgm:pt>
    <dgm:pt modelId="{16A95CE7-FC59-4BFF-9CA7-BC10AE10B5A4}" type="sibTrans" cxnId="{FF0FBB19-A000-4E3B-8E0E-9D86CBA3D644}">
      <dgm:prSet/>
      <dgm:spPr/>
      <dgm:t>
        <a:bodyPr/>
        <a:lstStyle/>
        <a:p>
          <a:endParaRPr lang="en-US"/>
        </a:p>
      </dgm:t>
    </dgm:pt>
    <dgm:pt modelId="{853362E7-A47C-4552-9070-A4CE19ACE823}">
      <dgm:prSet custT="1"/>
      <dgm:spPr/>
      <dgm:t>
        <a:bodyPr/>
        <a:lstStyle/>
        <a:p>
          <a:pPr>
            <a:lnSpc>
              <a:spcPct val="100000"/>
            </a:lnSpc>
          </a:pPr>
          <a:r>
            <a:rPr lang="en-US" sz="2400">
              <a:solidFill>
                <a:schemeClr val="accent1">
                  <a:lumMod val="50000"/>
                </a:schemeClr>
              </a:solidFill>
              <a:latin typeface="Candara" panose="020E0502030303020204" pitchFamily="34" charset="0"/>
            </a:rPr>
            <a:t>Test your ability to restore your files from a backup.</a:t>
          </a:r>
        </a:p>
      </dgm:t>
    </dgm:pt>
    <dgm:pt modelId="{AB2877D3-3FAC-4B7A-B87C-F3F02065B32D}" type="parTrans" cxnId="{01A7379A-FBC0-404F-A5EE-EDE28DBF2769}">
      <dgm:prSet/>
      <dgm:spPr/>
      <dgm:t>
        <a:bodyPr/>
        <a:lstStyle/>
        <a:p>
          <a:endParaRPr lang="en-AU"/>
        </a:p>
      </dgm:t>
    </dgm:pt>
    <dgm:pt modelId="{B06D71A3-F12A-478E-AA04-C93ECA166EFA}" type="sibTrans" cxnId="{01A7379A-FBC0-404F-A5EE-EDE28DBF2769}">
      <dgm:prSet/>
      <dgm:spPr/>
      <dgm:t>
        <a:bodyPr/>
        <a:lstStyle/>
        <a:p>
          <a:endParaRPr lang="en-AU"/>
        </a:p>
      </dgm:t>
    </dgm:pt>
    <dgm:pt modelId="{30F491B6-28A5-4A69-933E-5DF3F59753FB}" type="pres">
      <dgm:prSet presAssocID="{F75703C3-16B5-4C70-AE70-BEF718B4F88D}" presName="root" presStyleCnt="0">
        <dgm:presLayoutVars>
          <dgm:dir/>
          <dgm:resizeHandles val="exact"/>
        </dgm:presLayoutVars>
      </dgm:prSet>
      <dgm:spPr/>
    </dgm:pt>
    <dgm:pt modelId="{747D4956-78F2-4D75-8ACC-19ACB9B29439}" type="pres">
      <dgm:prSet presAssocID="{13787A63-B4D7-4F5D-B700-F4CD3FDDBBE4}" presName="compNode" presStyleCnt="0"/>
      <dgm:spPr/>
    </dgm:pt>
    <dgm:pt modelId="{3F6C8413-9177-40E1-A3CA-50589DAACC84}" type="pres">
      <dgm:prSet presAssocID="{13787A63-B4D7-4F5D-B700-F4CD3FDDBBE4}" presName="bgRect" presStyleLbl="bgShp" presStyleIdx="0" presStyleCnt="3"/>
      <dgm:spPr/>
    </dgm:pt>
    <dgm:pt modelId="{DF8D9B8F-27FF-48CA-9546-5DE2FC1D6013}" type="pres">
      <dgm:prSet presAssocID="{13787A63-B4D7-4F5D-B700-F4CD3FDDBB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0D5EB8D7-FFA9-43ED-ADEE-B6B03D76C7AB}" type="pres">
      <dgm:prSet presAssocID="{13787A63-B4D7-4F5D-B700-F4CD3FDDBBE4}" presName="spaceRect" presStyleCnt="0"/>
      <dgm:spPr/>
    </dgm:pt>
    <dgm:pt modelId="{A1616CA4-A611-4CA1-9749-2F0C3FBB0C18}" type="pres">
      <dgm:prSet presAssocID="{13787A63-B4D7-4F5D-B700-F4CD3FDDBBE4}" presName="parTx" presStyleLbl="revTx" presStyleIdx="0" presStyleCnt="3" custScaleX="100000" custLinFactNeighborX="-3500" custLinFactNeighborY="11171">
        <dgm:presLayoutVars>
          <dgm:chMax val="0"/>
          <dgm:chPref val="0"/>
        </dgm:presLayoutVars>
      </dgm:prSet>
      <dgm:spPr/>
    </dgm:pt>
    <dgm:pt modelId="{2477FA49-4C2C-4BE8-BF19-2D20B0D20E5F}" type="pres">
      <dgm:prSet presAssocID="{9C4A7D98-FD32-4600-9DB2-DF34D25B0B9B}" presName="sibTrans" presStyleCnt="0"/>
      <dgm:spPr/>
    </dgm:pt>
    <dgm:pt modelId="{4296AE3A-A9A4-4489-88B7-DF5A9F87703A}" type="pres">
      <dgm:prSet presAssocID="{853362E7-A47C-4552-9070-A4CE19ACE823}" presName="compNode" presStyleCnt="0"/>
      <dgm:spPr/>
    </dgm:pt>
    <dgm:pt modelId="{23884766-8684-4A7B-8703-3086F7295C5F}" type="pres">
      <dgm:prSet presAssocID="{853362E7-A47C-4552-9070-A4CE19ACE823}" presName="bgRect" presStyleLbl="bgShp" presStyleIdx="1" presStyleCnt="3"/>
      <dgm:spPr/>
    </dgm:pt>
    <dgm:pt modelId="{FAD2CE05-7018-46C8-96B8-79F963EC28E4}" type="pres">
      <dgm:prSet presAssocID="{853362E7-A47C-4552-9070-A4CE19ACE8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ipboard Partially Crossed outline"/>
        </a:ext>
      </dgm:extLst>
    </dgm:pt>
    <dgm:pt modelId="{D6E17339-D06C-4894-AE99-793AA1EE03A8}" type="pres">
      <dgm:prSet presAssocID="{853362E7-A47C-4552-9070-A4CE19ACE823}" presName="spaceRect" presStyleCnt="0"/>
      <dgm:spPr/>
    </dgm:pt>
    <dgm:pt modelId="{1E042757-9F04-4E6B-A11D-34043C8B10D0}" type="pres">
      <dgm:prSet presAssocID="{853362E7-A47C-4552-9070-A4CE19ACE823}" presName="parTx" presStyleLbl="revTx" presStyleIdx="1" presStyleCnt="3">
        <dgm:presLayoutVars>
          <dgm:chMax val="0"/>
          <dgm:chPref val="0"/>
        </dgm:presLayoutVars>
      </dgm:prSet>
      <dgm:spPr/>
    </dgm:pt>
    <dgm:pt modelId="{4A0F8B1C-966E-42AE-821E-C92BF06AFEE8}" type="pres">
      <dgm:prSet presAssocID="{B06D71A3-F12A-478E-AA04-C93ECA166EFA}" presName="sibTrans" presStyleCnt="0"/>
      <dgm:spPr/>
    </dgm:pt>
    <dgm:pt modelId="{CDBC5DA0-1064-439C-8DC1-CE1BA355C9EC}" type="pres">
      <dgm:prSet presAssocID="{BA1B609E-B610-4995-B705-3AA297EC3C87}" presName="compNode" presStyleCnt="0"/>
      <dgm:spPr/>
    </dgm:pt>
    <dgm:pt modelId="{E8B43259-3FC3-495B-9F4C-977905CF0872}" type="pres">
      <dgm:prSet presAssocID="{BA1B609E-B610-4995-B705-3AA297EC3C87}" presName="bgRect" presStyleLbl="bgShp" presStyleIdx="2" presStyleCnt="3" custLinFactY="26070" custLinFactNeighborX="1145" custLinFactNeighborY="100000"/>
      <dgm:spPr/>
    </dgm:pt>
    <dgm:pt modelId="{50424AD6-EC90-4CB8-BDF5-3534B84C6F07}" type="pres">
      <dgm:prSet presAssocID="{BA1B609E-B610-4995-B705-3AA297EC3C8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E3A86E86-181F-4FC5-BEE3-84F76883B03D}" type="pres">
      <dgm:prSet presAssocID="{BA1B609E-B610-4995-B705-3AA297EC3C87}" presName="spaceRect" presStyleCnt="0"/>
      <dgm:spPr/>
    </dgm:pt>
    <dgm:pt modelId="{774601FC-236F-4533-BE8D-E9072FEBF270}" type="pres">
      <dgm:prSet presAssocID="{BA1B609E-B610-4995-B705-3AA297EC3C87}" presName="parTx" presStyleLbl="revTx" presStyleIdx="2" presStyleCnt="3">
        <dgm:presLayoutVars>
          <dgm:chMax val="0"/>
          <dgm:chPref val="0"/>
        </dgm:presLayoutVars>
      </dgm:prSet>
      <dgm:spPr/>
    </dgm:pt>
  </dgm:ptLst>
  <dgm:cxnLst>
    <dgm:cxn modelId="{FF0FBB19-A000-4E3B-8E0E-9D86CBA3D644}" srcId="{F75703C3-16B5-4C70-AE70-BEF718B4F88D}" destId="{BA1B609E-B610-4995-B705-3AA297EC3C87}" srcOrd="2" destOrd="0" parTransId="{7DC10081-61A7-4359-A6CC-8FFDA9DF46FD}" sibTransId="{16A95CE7-FC59-4BFF-9CA7-BC10AE10B5A4}"/>
    <dgm:cxn modelId="{01A7379A-FBC0-404F-A5EE-EDE28DBF2769}" srcId="{F75703C3-16B5-4C70-AE70-BEF718B4F88D}" destId="{853362E7-A47C-4552-9070-A4CE19ACE823}" srcOrd="1" destOrd="0" parTransId="{AB2877D3-3FAC-4B7A-B87C-F3F02065B32D}" sibTransId="{B06D71A3-F12A-478E-AA04-C93ECA166EFA}"/>
    <dgm:cxn modelId="{B365DA9F-ADE1-4918-9138-3B28ADB467C5}" type="presOf" srcId="{13787A63-B4D7-4F5D-B700-F4CD3FDDBBE4}" destId="{A1616CA4-A611-4CA1-9749-2F0C3FBB0C18}" srcOrd="0" destOrd="0" presId="urn:microsoft.com/office/officeart/2018/2/layout/IconVerticalSolidList"/>
    <dgm:cxn modelId="{E53C4ECD-F307-43D7-92B2-6BC777010916}" type="presOf" srcId="{BA1B609E-B610-4995-B705-3AA297EC3C87}" destId="{774601FC-236F-4533-BE8D-E9072FEBF270}" srcOrd="0" destOrd="0" presId="urn:microsoft.com/office/officeart/2018/2/layout/IconVerticalSolidList"/>
    <dgm:cxn modelId="{F47DBBD1-5619-4916-9AA7-5EDF5B6A2E68}" type="presOf" srcId="{F75703C3-16B5-4C70-AE70-BEF718B4F88D}" destId="{30F491B6-28A5-4A69-933E-5DF3F59753FB}" srcOrd="0" destOrd="0" presId="urn:microsoft.com/office/officeart/2018/2/layout/IconVerticalSolidList"/>
    <dgm:cxn modelId="{104237E5-EA55-484F-8CFB-8F3D77799132}" type="presOf" srcId="{853362E7-A47C-4552-9070-A4CE19ACE823}" destId="{1E042757-9F04-4E6B-A11D-34043C8B10D0}" srcOrd="0" destOrd="0" presId="urn:microsoft.com/office/officeart/2018/2/layout/IconVerticalSolidList"/>
    <dgm:cxn modelId="{99CFEDE5-893C-4307-A8C4-947F7AA4343A}" srcId="{F75703C3-16B5-4C70-AE70-BEF718B4F88D}" destId="{13787A63-B4D7-4F5D-B700-F4CD3FDDBBE4}" srcOrd="0" destOrd="0" parTransId="{D4629A34-4966-422E-9F84-DF649EF90402}" sibTransId="{9C4A7D98-FD32-4600-9DB2-DF34D25B0B9B}"/>
    <dgm:cxn modelId="{2E588CED-D45E-41C3-A65B-FA6A77392082}" type="presParOf" srcId="{30F491B6-28A5-4A69-933E-5DF3F59753FB}" destId="{747D4956-78F2-4D75-8ACC-19ACB9B29439}" srcOrd="0" destOrd="0" presId="urn:microsoft.com/office/officeart/2018/2/layout/IconVerticalSolidList"/>
    <dgm:cxn modelId="{C6A3B357-BA8B-4F27-AEFE-5B209BC4F987}" type="presParOf" srcId="{747D4956-78F2-4D75-8ACC-19ACB9B29439}" destId="{3F6C8413-9177-40E1-A3CA-50589DAACC84}" srcOrd="0" destOrd="0" presId="urn:microsoft.com/office/officeart/2018/2/layout/IconVerticalSolidList"/>
    <dgm:cxn modelId="{31316FF8-0452-440E-8C9B-E9D52D1246B3}" type="presParOf" srcId="{747D4956-78F2-4D75-8ACC-19ACB9B29439}" destId="{DF8D9B8F-27FF-48CA-9546-5DE2FC1D6013}" srcOrd="1" destOrd="0" presId="urn:microsoft.com/office/officeart/2018/2/layout/IconVerticalSolidList"/>
    <dgm:cxn modelId="{22B81734-52BF-4790-BBB3-12B2F4F52AB3}" type="presParOf" srcId="{747D4956-78F2-4D75-8ACC-19ACB9B29439}" destId="{0D5EB8D7-FFA9-43ED-ADEE-B6B03D76C7AB}" srcOrd="2" destOrd="0" presId="urn:microsoft.com/office/officeart/2018/2/layout/IconVerticalSolidList"/>
    <dgm:cxn modelId="{4EE6D7BB-D5D7-407B-8B61-A67CFEE3DB32}" type="presParOf" srcId="{747D4956-78F2-4D75-8ACC-19ACB9B29439}" destId="{A1616CA4-A611-4CA1-9749-2F0C3FBB0C18}" srcOrd="3" destOrd="0" presId="urn:microsoft.com/office/officeart/2018/2/layout/IconVerticalSolidList"/>
    <dgm:cxn modelId="{13BEA76B-855C-4C51-A301-9EE0E95C562A}" type="presParOf" srcId="{30F491B6-28A5-4A69-933E-5DF3F59753FB}" destId="{2477FA49-4C2C-4BE8-BF19-2D20B0D20E5F}" srcOrd="1" destOrd="0" presId="urn:microsoft.com/office/officeart/2018/2/layout/IconVerticalSolidList"/>
    <dgm:cxn modelId="{955DA24A-EC22-40B5-B874-AF7B452FAC39}" type="presParOf" srcId="{30F491B6-28A5-4A69-933E-5DF3F59753FB}" destId="{4296AE3A-A9A4-4489-88B7-DF5A9F87703A}" srcOrd="2" destOrd="0" presId="urn:microsoft.com/office/officeart/2018/2/layout/IconVerticalSolidList"/>
    <dgm:cxn modelId="{E66F5341-0E4C-491C-B97B-BD18CB8C25F1}" type="presParOf" srcId="{4296AE3A-A9A4-4489-88B7-DF5A9F87703A}" destId="{23884766-8684-4A7B-8703-3086F7295C5F}" srcOrd="0" destOrd="0" presId="urn:microsoft.com/office/officeart/2018/2/layout/IconVerticalSolidList"/>
    <dgm:cxn modelId="{98A2C02F-93A6-49F5-90CB-20F9BF4841C2}" type="presParOf" srcId="{4296AE3A-A9A4-4489-88B7-DF5A9F87703A}" destId="{FAD2CE05-7018-46C8-96B8-79F963EC28E4}" srcOrd="1" destOrd="0" presId="urn:microsoft.com/office/officeart/2018/2/layout/IconVerticalSolidList"/>
    <dgm:cxn modelId="{A4E74622-0CE1-43A5-B9A3-B6FE39728D8D}" type="presParOf" srcId="{4296AE3A-A9A4-4489-88B7-DF5A9F87703A}" destId="{D6E17339-D06C-4894-AE99-793AA1EE03A8}" srcOrd="2" destOrd="0" presId="urn:microsoft.com/office/officeart/2018/2/layout/IconVerticalSolidList"/>
    <dgm:cxn modelId="{A391142F-EAB0-4DB8-B74C-58F3E510C45E}" type="presParOf" srcId="{4296AE3A-A9A4-4489-88B7-DF5A9F87703A}" destId="{1E042757-9F04-4E6B-A11D-34043C8B10D0}" srcOrd="3" destOrd="0" presId="urn:microsoft.com/office/officeart/2018/2/layout/IconVerticalSolidList"/>
    <dgm:cxn modelId="{606F34A2-1A5F-4E51-8717-456FAAC6659D}" type="presParOf" srcId="{30F491B6-28A5-4A69-933E-5DF3F59753FB}" destId="{4A0F8B1C-966E-42AE-821E-C92BF06AFEE8}" srcOrd="3" destOrd="0" presId="urn:microsoft.com/office/officeart/2018/2/layout/IconVerticalSolidList"/>
    <dgm:cxn modelId="{CF932B28-554C-4D9E-9FB3-3E6E613749D8}" type="presParOf" srcId="{30F491B6-28A5-4A69-933E-5DF3F59753FB}" destId="{CDBC5DA0-1064-439C-8DC1-CE1BA355C9EC}" srcOrd="4" destOrd="0" presId="urn:microsoft.com/office/officeart/2018/2/layout/IconVerticalSolidList"/>
    <dgm:cxn modelId="{95E0D161-5FC8-453E-93D4-31AAD4163AFC}" type="presParOf" srcId="{CDBC5DA0-1064-439C-8DC1-CE1BA355C9EC}" destId="{E8B43259-3FC3-495B-9F4C-977905CF0872}" srcOrd="0" destOrd="0" presId="urn:microsoft.com/office/officeart/2018/2/layout/IconVerticalSolidList"/>
    <dgm:cxn modelId="{28164A48-38EC-4485-9655-41F7EA2043B5}" type="presParOf" srcId="{CDBC5DA0-1064-439C-8DC1-CE1BA355C9EC}" destId="{50424AD6-EC90-4CB8-BDF5-3534B84C6F07}" srcOrd="1" destOrd="0" presId="urn:microsoft.com/office/officeart/2018/2/layout/IconVerticalSolidList"/>
    <dgm:cxn modelId="{4B912FF9-350C-442B-AAE2-B2665343FC92}" type="presParOf" srcId="{CDBC5DA0-1064-439C-8DC1-CE1BA355C9EC}" destId="{E3A86E86-181F-4FC5-BEE3-84F76883B03D}" srcOrd="2" destOrd="0" presId="urn:microsoft.com/office/officeart/2018/2/layout/IconVerticalSolidList"/>
    <dgm:cxn modelId="{BE77C162-DB9C-4C0B-9B8B-FDF9E9C46DFC}" type="presParOf" srcId="{CDBC5DA0-1064-439C-8DC1-CE1BA355C9EC}" destId="{774601FC-236F-4533-BE8D-E9072FEBF2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A820B5-CCED-4AC2-A963-30EB51427AB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A474E88-2F22-4179-9343-A1309F14B031}">
      <dgm:prSet/>
      <dgm:spPr/>
      <dgm:t>
        <a:bodyPr/>
        <a:lstStyle/>
        <a:p>
          <a:pPr>
            <a:lnSpc>
              <a:spcPct val="100000"/>
            </a:lnSpc>
          </a:pPr>
          <a:r>
            <a:rPr lang="en-US" b="0" i="0" baseline="0">
              <a:latin typeface="Candara" panose="020E0502030303020204" pitchFamily="34" charset="0"/>
            </a:rPr>
            <a:t>Repetitive tasks that need to be done by a human provide opportunities for </a:t>
          </a:r>
          <a:r>
            <a:rPr lang="en-US" b="1" i="0" baseline="0">
              <a:latin typeface="Candara" panose="020E0502030303020204" pitchFamily="34" charset="0"/>
            </a:rPr>
            <a:t>human error</a:t>
          </a:r>
          <a:r>
            <a:rPr lang="en-US" b="0" i="0" baseline="0">
              <a:latin typeface="Candara" panose="020E0502030303020204" pitchFamily="34" charset="0"/>
            </a:rPr>
            <a:t>.</a:t>
          </a:r>
          <a:endParaRPr lang="en-US">
            <a:latin typeface="Candara" panose="020E0502030303020204" pitchFamily="34" charset="0"/>
          </a:endParaRPr>
        </a:p>
      </dgm:t>
    </dgm:pt>
    <dgm:pt modelId="{384849F5-1E82-4AA9-B6E2-78A2F72BAD0C}" type="parTrans" cxnId="{E50CE2F1-D026-473A-9E83-A00AF63E2FE5}">
      <dgm:prSet/>
      <dgm:spPr/>
      <dgm:t>
        <a:bodyPr/>
        <a:lstStyle/>
        <a:p>
          <a:endParaRPr lang="en-US"/>
        </a:p>
      </dgm:t>
    </dgm:pt>
    <dgm:pt modelId="{9D7BE886-B218-4858-96DF-341E0EBE92BF}" type="sibTrans" cxnId="{E50CE2F1-D026-473A-9E83-A00AF63E2FE5}">
      <dgm:prSet/>
      <dgm:spPr/>
      <dgm:t>
        <a:bodyPr/>
        <a:lstStyle/>
        <a:p>
          <a:endParaRPr lang="en-US"/>
        </a:p>
      </dgm:t>
    </dgm:pt>
    <dgm:pt modelId="{B8A1DB9E-497C-44E5-9A46-FEE1941E521A}">
      <dgm:prSet/>
      <dgm:spPr/>
      <dgm:t>
        <a:bodyPr/>
        <a:lstStyle/>
        <a:p>
          <a:pPr>
            <a:lnSpc>
              <a:spcPct val="100000"/>
            </a:lnSpc>
          </a:pPr>
          <a:r>
            <a:rPr lang="en-US" b="0" i="0" baseline="0">
              <a:latin typeface="Candara" panose="020E0502030303020204" pitchFamily="34" charset="0"/>
            </a:rPr>
            <a:t>Automating routine tasks can eliminate this risk. </a:t>
          </a:r>
          <a:endParaRPr lang="en-US">
            <a:latin typeface="Candara" panose="020E0502030303020204" pitchFamily="34" charset="0"/>
          </a:endParaRPr>
        </a:p>
      </dgm:t>
    </dgm:pt>
    <dgm:pt modelId="{7C6FFB60-A15F-4BFA-B28B-B87847767940}" type="parTrans" cxnId="{412F9451-661E-4A21-8A22-9F60C2C1BB00}">
      <dgm:prSet/>
      <dgm:spPr/>
      <dgm:t>
        <a:bodyPr/>
        <a:lstStyle/>
        <a:p>
          <a:endParaRPr lang="en-US"/>
        </a:p>
      </dgm:t>
    </dgm:pt>
    <dgm:pt modelId="{B54F6740-E4EB-4475-AD33-FBAE91F6B5C9}" type="sibTrans" cxnId="{412F9451-661E-4A21-8A22-9F60C2C1BB00}">
      <dgm:prSet/>
      <dgm:spPr/>
      <dgm:t>
        <a:bodyPr/>
        <a:lstStyle/>
        <a:p>
          <a:endParaRPr lang="en-US"/>
        </a:p>
      </dgm:t>
    </dgm:pt>
    <dgm:pt modelId="{DF1F37FC-3713-4BAC-8151-FC8E5CDDDBE9}">
      <dgm:prSet/>
      <dgm:spPr/>
      <dgm:t>
        <a:bodyPr/>
        <a:lstStyle/>
        <a:p>
          <a:pPr>
            <a:lnSpc>
              <a:spcPct val="100000"/>
            </a:lnSpc>
          </a:pPr>
          <a:r>
            <a:rPr lang="en-US" b="0" i="0" baseline="0">
              <a:latin typeface="Candara" panose="020E0502030303020204" pitchFamily="34" charset="0"/>
            </a:rPr>
            <a:t>Automation includes anything from a formula or macro within Excel to coding in a tool like Python or R.</a:t>
          </a:r>
          <a:endParaRPr lang="en-US">
            <a:latin typeface="Candara" panose="020E0502030303020204" pitchFamily="34" charset="0"/>
          </a:endParaRPr>
        </a:p>
      </dgm:t>
    </dgm:pt>
    <dgm:pt modelId="{6606725B-BC6F-4E99-A8F5-FE5ADCE326E1}" type="parTrans" cxnId="{32334AF3-39C2-42F6-8A33-BBFC824ECBB1}">
      <dgm:prSet/>
      <dgm:spPr/>
      <dgm:t>
        <a:bodyPr/>
        <a:lstStyle/>
        <a:p>
          <a:endParaRPr lang="en-US"/>
        </a:p>
      </dgm:t>
    </dgm:pt>
    <dgm:pt modelId="{4F00E470-DE3E-4196-8944-00EC998A6242}" type="sibTrans" cxnId="{32334AF3-39C2-42F6-8A33-BBFC824ECBB1}">
      <dgm:prSet/>
      <dgm:spPr/>
      <dgm:t>
        <a:bodyPr/>
        <a:lstStyle/>
        <a:p>
          <a:endParaRPr lang="en-US"/>
        </a:p>
      </dgm:t>
    </dgm:pt>
    <dgm:pt modelId="{BA029FB4-2BE7-4862-B26D-ACA2E42AA199}" type="pres">
      <dgm:prSet presAssocID="{44A820B5-CCED-4AC2-A963-30EB51427AB5}" presName="root" presStyleCnt="0">
        <dgm:presLayoutVars>
          <dgm:dir/>
          <dgm:resizeHandles val="exact"/>
        </dgm:presLayoutVars>
      </dgm:prSet>
      <dgm:spPr/>
    </dgm:pt>
    <dgm:pt modelId="{1A88D3B5-1AAC-429C-B0C4-8B934D254F1B}" type="pres">
      <dgm:prSet presAssocID="{6A474E88-2F22-4179-9343-A1309F14B031}" presName="compNode" presStyleCnt="0"/>
      <dgm:spPr/>
    </dgm:pt>
    <dgm:pt modelId="{C2B7F4CD-C943-4C80-B88B-5F97EB35AC21}" type="pres">
      <dgm:prSet presAssocID="{6A474E88-2F22-4179-9343-A1309F14B031}" presName="bgRect" presStyleLbl="bgShp" presStyleIdx="0" presStyleCnt="3" custLinFactNeighborY="-69307"/>
      <dgm:spPr/>
    </dgm:pt>
    <dgm:pt modelId="{983A7EED-6D9D-465C-A00D-7387411E75F7}" type="pres">
      <dgm:prSet presAssocID="{6A474E88-2F22-4179-9343-A1309F14B0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7825F702-5B6B-48AB-B74E-BDB99BCE6C3F}" type="pres">
      <dgm:prSet presAssocID="{6A474E88-2F22-4179-9343-A1309F14B031}" presName="spaceRect" presStyleCnt="0"/>
      <dgm:spPr/>
    </dgm:pt>
    <dgm:pt modelId="{88C4A4DD-1A25-42DB-81C0-F47BA22A067F}" type="pres">
      <dgm:prSet presAssocID="{6A474E88-2F22-4179-9343-A1309F14B031}" presName="parTx" presStyleLbl="revTx" presStyleIdx="0" presStyleCnt="3">
        <dgm:presLayoutVars>
          <dgm:chMax val="0"/>
          <dgm:chPref val="0"/>
        </dgm:presLayoutVars>
      </dgm:prSet>
      <dgm:spPr/>
    </dgm:pt>
    <dgm:pt modelId="{F09902FE-8DCB-4C67-9134-A6DC31612DF5}" type="pres">
      <dgm:prSet presAssocID="{9D7BE886-B218-4858-96DF-341E0EBE92BF}" presName="sibTrans" presStyleCnt="0"/>
      <dgm:spPr/>
    </dgm:pt>
    <dgm:pt modelId="{B7252854-2B92-454E-B935-CF68DD7C391E}" type="pres">
      <dgm:prSet presAssocID="{B8A1DB9E-497C-44E5-9A46-FEE1941E521A}" presName="compNode" presStyleCnt="0"/>
      <dgm:spPr/>
    </dgm:pt>
    <dgm:pt modelId="{163FCD35-7615-4273-9135-1EA921BF1622}" type="pres">
      <dgm:prSet presAssocID="{B8A1DB9E-497C-44E5-9A46-FEE1941E521A}" presName="bgRect" presStyleLbl="bgShp" presStyleIdx="1" presStyleCnt="3"/>
      <dgm:spPr/>
    </dgm:pt>
    <dgm:pt modelId="{A73CE3B5-F5F0-44DC-AA5E-138A030190E2}" type="pres">
      <dgm:prSet presAssocID="{B8A1DB9E-497C-44E5-9A46-FEE1941E52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orkflow RTL"/>
        </a:ext>
      </dgm:extLst>
    </dgm:pt>
    <dgm:pt modelId="{49D314B6-0A12-491A-AAD6-0AE488C0FAF0}" type="pres">
      <dgm:prSet presAssocID="{B8A1DB9E-497C-44E5-9A46-FEE1941E521A}" presName="spaceRect" presStyleCnt="0"/>
      <dgm:spPr/>
    </dgm:pt>
    <dgm:pt modelId="{0B19236A-91E3-41B4-B62D-3B99709FAE91}" type="pres">
      <dgm:prSet presAssocID="{B8A1DB9E-497C-44E5-9A46-FEE1941E521A}" presName="parTx" presStyleLbl="revTx" presStyleIdx="1" presStyleCnt="3">
        <dgm:presLayoutVars>
          <dgm:chMax val="0"/>
          <dgm:chPref val="0"/>
        </dgm:presLayoutVars>
      </dgm:prSet>
      <dgm:spPr/>
    </dgm:pt>
    <dgm:pt modelId="{CBDAE51B-0C9B-4C00-AF69-0111021EFFAB}" type="pres">
      <dgm:prSet presAssocID="{B54F6740-E4EB-4475-AD33-FBAE91F6B5C9}" presName="sibTrans" presStyleCnt="0"/>
      <dgm:spPr/>
    </dgm:pt>
    <dgm:pt modelId="{7E89FB28-051B-4EE0-B73F-060B7A5E21C7}" type="pres">
      <dgm:prSet presAssocID="{DF1F37FC-3713-4BAC-8151-FC8E5CDDDBE9}" presName="compNode" presStyleCnt="0"/>
      <dgm:spPr/>
    </dgm:pt>
    <dgm:pt modelId="{5B3A9B8B-C928-4934-880D-F1BFD3AF9235}" type="pres">
      <dgm:prSet presAssocID="{DF1F37FC-3713-4BAC-8151-FC8E5CDDDBE9}" presName="bgRect" presStyleLbl="bgShp" presStyleIdx="2" presStyleCnt="3"/>
      <dgm:spPr/>
    </dgm:pt>
    <dgm:pt modelId="{13C4AEF4-F6CC-47A3-8BEC-7E7D15F5E331}" type="pres">
      <dgm:prSet presAssocID="{DF1F37FC-3713-4BAC-8151-FC8E5CDDDB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90BA168-5075-42EB-B868-9640D617DAC6}" type="pres">
      <dgm:prSet presAssocID="{DF1F37FC-3713-4BAC-8151-FC8E5CDDDBE9}" presName="spaceRect" presStyleCnt="0"/>
      <dgm:spPr/>
    </dgm:pt>
    <dgm:pt modelId="{54547A85-D4CE-4CE6-85EB-7790A587F80E}" type="pres">
      <dgm:prSet presAssocID="{DF1F37FC-3713-4BAC-8151-FC8E5CDDDBE9}" presName="parTx" presStyleLbl="revTx" presStyleIdx="2" presStyleCnt="3">
        <dgm:presLayoutVars>
          <dgm:chMax val="0"/>
          <dgm:chPref val="0"/>
        </dgm:presLayoutVars>
      </dgm:prSet>
      <dgm:spPr/>
    </dgm:pt>
  </dgm:ptLst>
  <dgm:cxnLst>
    <dgm:cxn modelId="{016B014F-07E1-488A-9B2B-7CDF22D3B8C3}" type="presOf" srcId="{B8A1DB9E-497C-44E5-9A46-FEE1941E521A}" destId="{0B19236A-91E3-41B4-B62D-3B99709FAE91}" srcOrd="0" destOrd="0" presId="urn:microsoft.com/office/officeart/2018/2/layout/IconVerticalSolidList"/>
    <dgm:cxn modelId="{412F9451-661E-4A21-8A22-9F60C2C1BB00}" srcId="{44A820B5-CCED-4AC2-A963-30EB51427AB5}" destId="{B8A1DB9E-497C-44E5-9A46-FEE1941E521A}" srcOrd="1" destOrd="0" parTransId="{7C6FFB60-A15F-4BFA-B28B-B87847767940}" sibTransId="{B54F6740-E4EB-4475-AD33-FBAE91F6B5C9}"/>
    <dgm:cxn modelId="{D779B576-0825-4A3D-AD65-DEA9799AA282}" type="presOf" srcId="{6A474E88-2F22-4179-9343-A1309F14B031}" destId="{88C4A4DD-1A25-42DB-81C0-F47BA22A067F}" srcOrd="0" destOrd="0" presId="urn:microsoft.com/office/officeart/2018/2/layout/IconVerticalSolidList"/>
    <dgm:cxn modelId="{7D7DF3B1-346E-4C18-8459-DD8296D563C9}" type="presOf" srcId="{DF1F37FC-3713-4BAC-8151-FC8E5CDDDBE9}" destId="{54547A85-D4CE-4CE6-85EB-7790A587F80E}" srcOrd="0" destOrd="0" presId="urn:microsoft.com/office/officeart/2018/2/layout/IconVerticalSolidList"/>
    <dgm:cxn modelId="{51F9C2E0-23F1-4BEF-A0AE-B2280D274842}" type="presOf" srcId="{44A820B5-CCED-4AC2-A963-30EB51427AB5}" destId="{BA029FB4-2BE7-4862-B26D-ACA2E42AA199}" srcOrd="0" destOrd="0" presId="urn:microsoft.com/office/officeart/2018/2/layout/IconVerticalSolidList"/>
    <dgm:cxn modelId="{E50CE2F1-D026-473A-9E83-A00AF63E2FE5}" srcId="{44A820B5-CCED-4AC2-A963-30EB51427AB5}" destId="{6A474E88-2F22-4179-9343-A1309F14B031}" srcOrd="0" destOrd="0" parTransId="{384849F5-1E82-4AA9-B6E2-78A2F72BAD0C}" sibTransId="{9D7BE886-B218-4858-96DF-341E0EBE92BF}"/>
    <dgm:cxn modelId="{32334AF3-39C2-42F6-8A33-BBFC824ECBB1}" srcId="{44A820B5-CCED-4AC2-A963-30EB51427AB5}" destId="{DF1F37FC-3713-4BAC-8151-FC8E5CDDDBE9}" srcOrd="2" destOrd="0" parTransId="{6606725B-BC6F-4E99-A8F5-FE5ADCE326E1}" sibTransId="{4F00E470-DE3E-4196-8944-00EC998A6242}"/>
    <dgm:cxn modelId="{652EA2CE-D541-4A0E-A545-F15F7C4A78DC}" type="presParOf" srcId="{BA029FB4-2BE7-4862-B26D-ACA2E42AA199}" destId="{1A88D3B5-1AAC-429C-B0C4-8B934D254F1B}" srcOrd="0" destOrd="0" presId="urn:microsoft.com/office/officeart/2018/2/layout/IconVerticalSolidList"/>
    <dgm:cxn modelId="{8B33B41D-1A8F-45A9-989B-9575D837E631}" type="presParOf" srcId="{1A88D3B5-1AAC-429C-B0C4-8B934D254F1B}" destId="{C2B7F4CD-C943-4C80-B88B-5F97EB35AC21}" srcOrd="0" destOrd="0" presId="urn:microsoft.com/office/officeart/2018/2/layout/IconVerticalSolidList"/>
    <dgm:cxn modelId="{5A08DE63-BFCF-4C1A-B7CF-33E277A6C371}" type="presParOf" srcId="{1A88D3B5-1AAC-429C-B0C4-8B934D254F1B}" destId="{983A7EED-6D9D-465C-A00D-7387411E75F7}" srcOrd="1" destOrd="0" presId="urn:microsoft.com/office/officeart/2018/2/layout/IconVerticalSolidList"/>
    <dgm:cxn modelId="{EBD60AA4-AA8A-4E01-BA26-5B589FB68FA3}" type="presParOf" srcId="{1A88D3B5-1AAC-429C-B0C4-8B934D254F1B}" destId="{7825F702-5B6B-48AB-B74E-BDB99BCE6C3F}" srcOrd="2" destOrd="0" presId="urn:microsoft.com/office/officeart/2018/2/layout/IconVerticalSolidList"/>
    <dgm:cxn modelId="{4A60F531-65A8-44EF-B579-C7DD1B4C8EEA}" type="presParOf" srcId="{1A88D3B5-1AAC-429C-B0C4-8B934D254F1B}" destId="{88C4A4DD-1A25-42DB-81C0-F47BA22A067F}" srcOrd="3" destOrd="0" presId="urn:microsoft.com/office/officeart/2018/2/layout/IconVerticalSolidList"/>
    <dgm:cxn modelId="{FDEBDE3D-1612-403C-BCA6-99708EFB96BD}" type="presParOf" srcId="{BA029FB4-2BE7-4862-B26D-ACA2E42AA199}" destId="{F09902FE-8DCB-4C67-9134-A6DC31612DF5}" srcOrd="1" destOrd="0" presId="urn:microsoft.com/office/officeart/2018/2/layout/IconVerticalSolidList"/>
    <dgm:cxn modelId="{31F01FC4-332F-4D36-92A1-4FBE1B261E89}" type="presParOf" srcId="{BA029FB4-2BE7-4862-B26D-ACA2E42AA199}" destId="{B7252854-2B92-454E-B935-CF68DD7C391E}" srcOrd="2" destOrd="0" presId="urn:microsoft.com/office/officeart/2018/2/layout/IconVerticalSolidList"/>
    <dgm:cxn modelId="{8311B784-79CC-4493-8908-D6575338726E}" type="presParOf" srcId="{B7252854-2B92-454E-B935-CF68DD7C391E}" destId="{163FCD35-7615-4273-9135-1EA921BF1622}" srcOrd="0" destOrd="0" presId="urn:microsoft.com/office/officeart/2018/2/layout/IconVerticalSolidList"/>
    <dgm:cxn modelId="{61EB524F-24AD-4F5A-AC4E-1BEA03F6463F}" type="presParOf" srcId="{B7252854-2B92-454E-B935-CF68DD7C391E}" destId="{A73CE3B5-F5F0-44DC-AA5E-138A030190E2}" srcOrd="1" destOrd="0" presId="urn:microsoft.com/office/officeart/2018/2/layout/IconVerticalSolidList"/>
    <dgm:cxn modelId="{EB3509C7-578D-47DF-8B25-57E8BF78BDCC}" type="presParOf" srcId="{B7252854-2B92-454E-B935-CF68DD7C391E}" destId="{49D314B6-0A12-491A-AAD6-0AE488C0FAF0}" srcOrd="2" destOrd="0" presId="urn:microsoft.com/office/officeart/2018/2/layout/IconVerticalSolidList"/>
    <dgm:cxn modelId="{4A9D7312-72F6-41C7-914A-6AD586640295}" type="presParOf" srcId="{B7252854-2B92-454E-B935-CF68DD7C391E}" destId="{0B19236A-91E3-41B4-B62D-3B99709FAE91}" srcOrd="3" destOrd="0" presId="urn:microsoft.com/office/officeart/2018/2/layout/IconVerticalSolidList"/>
    <dgm:cxn modelId="{C4BF3A04-75E8-4881-83AE-B210F05CED86}" type="presParOf" srcId="{BA029FB4-2BE7-4862-B26D-ACA2E42AA199}" destId="{CBDAE51B-0C9B-4C00-AF69-0111021EFFAB}" srcOrd="3" destOrd="0" presId="urn:microsoft.com/office/officeart/2018/2/layout/IconVerticalSolidList"/>
    <dgm:cxn modelId="{CBEA09C4-D74F-4D54-8525-9E84D91F9FD3}" type="presParOf" srcId="{BA029FB4-2BE7-4862-B26D-ACA2E42AA199}" destId="{7E89FB28-051B-4EE0-B73F-060B7A5E21C7}" srcOrd="4" destOrd="0" presId="urn:microsoft.com/office/officeart/2018/2/layout/IconVerticalSolidList"/>
    <dgm:cxn modelId="{66BBDA0E-2F2B-4D43-B53C-7BAFD6A669A7}" type="presParOf" srcId="{7E89FB28-051B-4EE0-B73F-060B7A5E21C7}" destId="{5B3A9B8B-C928-4934-880D-F1BFD3AF9235}" srcOrd="0" destOrd="0" presId="urn:microsoft.com/office/officeart/2018/2/layout/IconVerticalSolidList"/>
    <dgm:cxn modelId="{8DEE82DA-29E3-4853-9909-2BF857D98B1B}" type="presParOf" srcId="{7E89FB28-051B-4EE0-B73F-060B7A5E21C7}" destId="{13C4AEF4-F6CC-47A3-8BEC-7E7D15F5E331}" srcOrd="1" destOrd="0" presId="urn:microsoft.com/office/officeart/2018/2/layout/IconVerticalSolidList"/>
    <dgm:cxn modelId="{3ACB601A-A277-4049-BEF2-004813FC29B1}" type="presParOf" srcId="{7E89FB28-051B-4EE0-B73F-060B7A5E21C7}" destId="{B90BA168-5075-42EB-B868-9640D617DAC6}" srcOrd="2" destOrd="0" presId="urn:microsoft.com/office/officeart/2018/2/layout/IconVerticalSolidList"/>
    <dgm:cxn modelId="{DC9ADB7F-6BF2-4B32-9F7D-79AA0CDE4303}" type="presParOf" srcId="{7E89FB28-051B-4EE0-B73F-060B7A5E21C7}" destId="{54547A85-D4CE-4CE6-85EB-7790A587F8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C19E8C-92B5-4E50-A1CA-46DAA549DE6B}"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1895AF89-8E3D-4D90-A180-81198680A4CF}">
      <dgm:prSet/>
      <dgm:spPr/>
      <dgm:t>
        <a:bodyPr/>
        <a:lstStyle/>
        <a:p>
          <a:r>
            <a:rPr lang="en-US"/>
            <a:t>Plan</a:t>
          </a:r>
        </a:p>
      </dgm:t>
    </dgm:pt>
    <dgm:pt modelId="{E1E2DEC0-5E7A-4177-89DE-818BCDDC27BB}" type="parTrans" cxnId="{205F8AF8-31D4-40B3-92EC-1F13169C8DA9}">
      <dgm:prSet/>
      <dgm:spPr/>
      <dgm:t>
        <a:bodyPr/>
        <a:lstStyle/>
        <a:p>
          <a:endParaRPr lang="en-US"/>
        </a:p>
      </dgm:t>
    </dgm:pt>
    <dgm:pt modelId="{E82B4380-CE0B-4364-BA92-44DFD92F9BE4}" type="sibTrans" cxnId="{205F8AF8-31D4-40B3-92EC-1F13169C8DA9}">
      <dgm:prSet/>
      <dgm:spPr/>
      <dgm:t>
        <a:bodyPr/>
        <a:lstStyle/>
        <a:p>
          <a:endParaRPr lang="en-US"/>
        </a:p>
      </dgm:t>
    </dgm:pt>
    <dgm:pt modelId="{1A51FDE2-41D7-4F41-8A69-585E8BF8FBE2}">
      <dgm:prSet/>
      <dgm:spPr/>
      <dgm:t>
        <a:bodyPr/>
        <a:lstStyle/>
        <a:p>
          <a:r>
            <a:rPr lang="en-US">
              <a:latin typeface="Candara" panose="020E0502030303020204" pitchFamily="34" charset="0"/>
            </a:rPr>
            <a:t>Plan de-identification early on in the research</a:t>
          </a:r>
        </a:p>
      </dgm:t>
    </dgm:pt>
    <dgm:pt modelId="{CD6E07B5-97E4-416E-9EAD-B32E0BFFD885}" type="parTrans" cxnId="{54D3C959-1047-4168-A435-E8FE43EBC981}">
      <dgm:prSet/>
      <dgm:spPr/>
      <dgm:t>
        <a:bodyPr/>
        <a:lstStyle/>
        <a:p>
          <a:endParaRPr lang="en-US"/>
        </a:p>
      </dgm:t>
    </dgm:pt>
    <dgm:pt modelId="{10374878-3D79-47D3-A061-8EDE1E434B93}" type="sibTrans" cxnId="{54D3C959-1047-4168-A435-E8FE43EBC981}">
      <dgm:prSet/>
      <dgm:spPr/>
      <dgm:t>
        <a:bodyPr/>
        <a:lstStyle/>
        <a:p>
          <a:endParaRPr lang="en-US"/>
        </a:p>
      </dgm:t>
    </dgm:pt>
    <dgm:pt modelId="{729B4CBC-9CAE-47FD-8EFA-B537D5DBFB92}">
      <dgm:prSet/>
      <dgm:spPr/>
      <dgm:t>
        <a:bodyPr/>
        <a:lstStyle/>
        <a:p>
          <a:r>
            <a:rPr lang="en-US"/>
            <a:t>Retain</a:t>
          </a:r>
        </a:p>
      </dgm:t>
    </dgm:pt>
    <dgm:pt modelId="{D004FAEB-D30D-4146-A673-6A1ECBAA1145}" type="parTrans" cxnId="{9A0BB28D-82C6-4569-B54C-81C448B8027B}">
      <dgm:prSet/>
      <dgm:spPr/>
      <dgm:t>
        <a:bodyPr/>
        <a:lstStyle/>
        <a:p>
          <a:endParaRPr lang="en-US"/>
        </a:p>
      </dgm:t>
    </dgm:pt>
    <dgm:pt modelId="{B7BDA399-F8F9-41EE-98E6-B849F1181F22}" type="sibTrans" cxnId="{9A0BB28D-82C6-4569-B54C-81C448B8027B}">
      <dgm:prSet/>
      <dgm:spPr/>
      <dgm:t>
        <a:bodyPr/>
        <a:lstStyle/>
        <a:p>
          <a:endParaRPr lang="en-US"/>
        </a:p>
      </dgm:t>
    </dgm:pt>
    <dgm:pt modelId="{22B26597-8213-4F97-9C6B-7699E5922C0D}">
      <dgm:prSet/>
      <dgm:spPr/>
      <dgm:t>
        <a:bodyPr/>
        <a:lstStyle/>
        <a:p>
          <a:r>
            <a:rPr lang="en-US">
              <a:latin typeface="Candara" panose="020E0502030303020204" pitchFamily="34" charset="0"/>
            </a:rPr>
            <a:t>Retain original unedited versions of data for use within the research team and for preservation</a:t>
          </a:r>
        </a:p>
      </dgm:t>
    </dgm:pt>
    <dgm:pt modelId="{2FF0BD5F-1386-4D5B-A9BA-D42085612DA5}" type="parTrans" cxnId="{8B91ABB1-85A3-4DDA-AF66-BACF981AE8E8}">
      <dgm:prSet/>
      <dgm:spPr/>
      <dgm:t>
        <a:bodyPr/>
        <a:lstStyle/>
        <a:p>
          <a:endParaRPr lang="en-US"/>
        </a:p>
      </dgm:t>
    </dgm:pt>
    <dgm:pt modelId="{768A3A28-E8BF-4B50-AC22-B1C6509DC978}" type="sibTrans" cxnId="{8B91ABB1-85A3-4DDA-AF66-BACF981AE8E8}">
      <dgm:prSet/>
      <dgm:spPr/>
      <dgm:t>
        <a:bodyPr/>
        <a:lstStyle/>
        <a:p>
          <a:endParaRPr lang="en-US"/>
        </a:p>
      </dgm:t>
    </dgm:pt>
    <dgm:pt modelId="{453C956E-E7A0-4F35-BACE-4164CB27548A}">
      <dgm:prSet/>
      <dgm:spPr/>
      <dgm:t>
        <a:bodyPr/>
        <a:lstStyle/>
        <a:p>
          <a:r>
            <a:rPr lang="en-US"/>
            <a:t>Create</a:t>
          </a:r>
        </a:p>
      </dgm:t>
    </dgm:pt>
    <dgm:pt modelId="{11E7CB92-A415-4272-899C-FCA5ADEFDDF0}" type="parTrans" cxnId="{DBE3ED00-E631-426B-B259-BEAEA3E5615B}">
      <dgm:prSet/>
      <dgm:spPr/>
      <dgm:t>
        <a:bodyPr/>
        <a:lstStyle/>
        <a:p>
          <a:endParaRPr lang="en-US"/>
        </a:p>
      </dgm:t>
    </dgm:pt>
    <dgm:pt modelId="{23133421-0B92-4402-BCCA-08454BEF7918}" type="sibTrans" cxnId="{DBE3ED00-E631-426B-B259-BEAEA3E5615B}">
      <dgm:prSet/>
      <dgm:spPr/>
      <dgm:t>
        <a:bodyPr/>
        <a:lstStyle/>
        <a:p>
          <a:endParaRPr lang="en-US"/>
        </a:p>
      </dgm:t>
    </dgm:pt>
    <dgm:pt modelId="{F911BA30-56C3-407A-A1A7-15EF18A2823B}">
      <dgm:prSet/>
      <dgm:spPr/>
      <dgm:t>
        <a:bodyPr/>
        <a:lstStyle/>
        <a:p>
          <a:r>
            <a:rPr lang="en-US">
              <a:latin typeface="Candara" panose="020E0502030303020204" pitchFamily="34" charset="0"/>
            </a:rPr>
            <a:t>Create a de-identification log of all replacements, aggregations or removals made</a:t>
          </a:r>
        </a:p>
      </dgm:t>
    </dgm:pt>
    <dgm:pt modelId="{9AFDF783-2145-437B-97DD-7675EBFA7C67}" type="parTrans" cxnId="{C51D033F-9BCC-4BA5-9750-0F4C1A3FAF56}">
      <dgm:prSet/>
      <dgm:spPr/>
      <dgm:t>
        <a:bodyPr/>
        <a:lstStyle/>
        <a:p>
          <a:endParaRPr lang="en-US"/>
        </a:p>
      </dgm:t>
    </dgm:pt>
    <dgm:pt modelId="{7BBA5AA5-2B25-4C1F-A5C2-01243C32F29B}" type="sibTrans" cxnId="{C51D033F-9BCC-4BA5-9750-0F4C1A3FAF56}">
      <dgm:prSet/>
      <dgm:spPr/>
      <dgm:t>
        <a:bodyPr/>
        <a:lstStyle/>
        <a:p>
          <a:endParaRPr lang="en-US"/>
        </a:p>
      </dgm:t>
    </dgm:pt>
    <dgm:pt modelId="{660E76DE-8D9D-472C-8439-050D4EBA4E6C}">
      <dgm:prSet/>
      <dgm:spPr/>
      <dgm:t>
        <a:bodyPr/>
        <a:lstStyle/>
        <a:p>
          <a:r>
            <a:rPr lang="en-US"/>
            <a:t>Store</a:t>
          </a:r>
        </a:p>
      </dgm:t>
    </dgm:pt>
    <dgm:pt modelId="{F4033536-A360-4FFB-904A-86299FAB2F30}" type="parTrans" cxnId="{0DE9D3A2-2759-463F-AFD6-CC63C5C2AD36}">
      <dgm:prSet/>
      <dgm:spPr/>
      <dgm:t>
        <a:bodyPr/>
        <a:lstStyle/>
        <a:p>
          <a:endParaRPr lang="en-AU"/>
        </a:p>
      </dgm:t>
    </dgm:pt>
    <dgm:pt modelId="{1BB53E38-5574-40C0-81A0-60975AD79B05}" type="sibTrans" cxnId="{0DE9D3A2-2759-463F-AFD6-CC63C5C2AD36}">
      <dgm:prSet/>
      <dgm:spPr/>
      <dgm:t>
        <a:bodyPr/>
        <a:lstStyle/>
        <a:p>
          <a:endParaRPr lang="en-AU"/>
        </a:p>
      </dgm:t>
    </dgm:pt>
    <dgm:pt modelId="{3B9C5983-D3CC-4283-9444-5FCE9FA239ED}">
      <dgm:prSet/>
      <dgm:spPr/>
      <dgm:t>
        <a:bodyPr/>
        <a:lstStyle/>
        <a:p>
          <a:r>
            <a:rPr lang="en-US" b="0" i="0" baseline="0">
              <a:latin typeface="Candara" panose="020E0502030303020204" pitchFamily="34" charset="0"/>
            </a:rPr>
            <a:t>Store the log separately from the de-identified data files</a:t>
          </a:r>
          <a:endParaRPr lang="en-US">
            <a:latin typeface="Candara" panose="020E0502030303020204" pitchFamily="34" charset="0"/>
          </a:endParaRPr>
        </a:p>
      </dgm:t>
    </dgm:pt>
    <dgm:pt modelId="{2E94BFDA-33C5-474C-88D8-6498CD336D12}" type="parTrans" cxnId="{22AC72EC-9D8A-4B5D-9747-44AEF5611F69}">
      <dgm:prSet/>
      <dgm:spPr/>
      <dgm:t>
        <a:bodyPr/>
        <a:lstStyle/>
        <a:p>
          <a:endParaRPr lang="en-AU"/>
        </a:p>
      </dgm:t>
    </dgm:pt>
    <dgm:pt modelId="{761F789E-A6E0-4D0E-9F8B-B196AAF2837D}" type="sibTrans" cxnId="{22AC72EC-9D8A-4B5D-9747-44AEF5611F69}">
      <dgm:prSet/>
      <dgm:spPr/>
      <dgm:t>
        <a:bodyPr/>
        <a:lstStyle/>
        <a:p>
          <a:endParaRPr lang="en-AU"/>
        </a:p>
      </dgm:t>
    </dgm:pt>
    <dgm:pt modelId="{3CBD79FA-FA48-4D1E-83C4-845B5E6A3741}">
      <dgm:prSet/>
      <dgm:spPr/>
      <dgm:t>
        <a:bodyPr/>
        <a:lstStyle/>
        <a:p>
          <a:r>
            <a:rPr lang="en-US"/>
            <a:t>Identify</a:t>
          </a:r>
        </a:p>
      </dgm:t>
    </dgm:pt>
    <dgm:pt modelId="{7857E511-97BB-4B9A-8DB4-9236B1154A36}" type="parTrans" cxnId="{8BBAA5AE-A284-4BE9-AFA7-74931CB281F2}">
      <dgm:prSet/>
      <dgm:spPr/>
      <dgm:t>
        <a:bodyPr/>
        <a:lstStyle/>
        <a:p>
          <a:endParaRPr lang="en-AU"/>
        </a:p>
      </dgm:t>
    </dgm:pt>
    <dgm:pt modelId="{0E9ADD44-695B-41D0-9767-03B9FF6623AF}" type="sibTrans" cxnId="{8BBAA5AE-A284-4BE9-AFA7-74931CB281F2}">
      <dgm:prSet/>
      <dgm:spPr/>
      <dgm:t>
        <a:bodyPr/>
        <a:lstStyle/>
        <a:p>
          <a:endParaRPr lang="en-AU"/>
        </a:p>
      </dgm:t>
    </dgm:pt>
    <dgm:pt modelId="{63C44B57-EADA-4987-8C70-E12D2AD590B2}">
      <dgm:prSet/>
      <dgm:spPr/>
      <dgm:t>
        <a:bodyPr/>
        <a:lstStyle/>
        <a:p>
          <a:r>
            <a:rPr lang="en-US" b="0" i="0" baseline="0">
              <a:latin typeface="Candara" panose="020E0502030303020204" pitchFamily="34" charset="0"/>
            </a:rPr>
            <a:t>Identify replacements in text, e.g., in transcribed interviews, indicate replaced text with [brackets] or use XML markup tags </a:t>
          </a:r>
          <a:endParaRPr lang="en-US">
            <a:latin typeface="Candara" panose="020E0502030303020204" pitchFamily="34" charset="0"/>
          </a:endParaRPr>
        </a:p>
      </dgm:t>
    </dgm:pt>
    <dgm:pt modelId="{0319300F-4E12-43E5-A5A0-D6D0798A419A}" type="parTrans" cxnId="{46FE59A2-CC1A-433B-87B3-3AB77074857C}">
      <dgm:prSet/>
      <dgm:spPr/>
      <dgm:t>
        <a:bodyPr/>
        <a:lstStyle/>
        <a:p>
          <a:endParaRPr lang="en-AU"/>
        </a:p>
      </dgm:t>
    </dgm:pt>
    <dgm:pt modelId="{B01526A0-B5DD-4842-868E-2B626E078815}" type="sibTrans" cxnId="{46FE59A2-CC1A-433B-87B3-3AB77074857C}">
      <dgm:prSet/>
      <dgm:spPr/>
      <dgm:t>
        <a:bodyPr/>
        <a:lstStyle/>
        <a:p>
          <a:endParaRPr lang="en-AU"/>
        </a:p>
      </dgm:t>
    </dgm:pt>
    <dgm:pt modelId="{9CAE5C37-B0D7-46DE-9C44-2E0044A8F0EC}" type="pres">
      <dgm:prSet presAssocID="{D7C19E8C-92B5-4E50-A1CA-46DAA549DE6B}" presName="Name0" presStyleCnt="0">
        <dgm:presLayoutVars>
          <dgm:dir/>
          <dgm:animLvl val="lvl"/>
          <dgm:resizeHandles val="exact"/>
        </dgm:presLayoutVars>
      </dgm:prSet>
      <dgm:spPr/>
    </dgm:pt>
    <dgm:pt modelId="{8BFAB877-D08D-4C77-8F4E-59B7F71EFBBE}" type="pres">
      <dgm:prSet presAssocID="{1895AF89-8E3D-4D90-A180-81198680A4CF}" presName="linNode" presStyleCnt="0"/>
      <dgm:spPr/>
    </dgm:pt>
    <dgm:pt modelId="{21B39095-B126-4D14-AD31-956102C7C304}" type="pres">
      <dgm:prSet presAssocID="{1895AF89-8E3D-4D90-A180-81198680A4CF}" presName="parentText" presStyleLbl="alignNode1" presStyleIdx="0" presStyleCnt="5">
        <dgm:presLayoutVars>
          <dgm:chMax val="1"/>
          <dgm:bulletEnabled/>
        </dgm:presLayoutVars>
      </dgm:prSet>
      <dgm:spPr/>
    </dgm:pt>
    <dgm:pt modelId="{19B8F86F-5E47-4C16-859A-25577E973D2B}" type="pres">
      <dgm:prSet presAssocID="{1895AF89-8E3D-4D90-A180-81198680A4CF}" presName="descendantText" presStyleLbl="alignAccFollowNode1" presStyleIdx="0" presStyleCnt="5">
        <dgm:presLayoutVars>
          <dgm:bulletEnabled/>
        </dgm:presLayoutVars>
      </dgm:prSet>
      <dgm:spPr/>
    </dgm:pt>
    <dgm:pt modelId="{A8E134EF-29AB-469A-93C3-4B70572B8A65}" type="pres">
      <dgm:prSet presAssocID="{E82B4380-CE0B-4364-BA92-44DFD92F9BE4}" presName="sp" presStyleCnt="0"/>
      <dgm:spPr/>
    </dgm:pt>
    <dgm:pt modelId="{65D2FD7B-6E57-4CC6-8DFB-CA3FC69F3DB0}" type="pres">
      <dgm:prSet presAssocID="{729B4CBC-9CAE-47FD-8EFA-B537D5DBFB92}" presName="linNode" presStyleCnt="0"/>
      <dgm:spPr/>
    </dgm:pt>
    <dgm:pt modelId="{730E68B2-9E0B-450B-8B84-F485BAAE4CED}" type="pres">
      <dgm:prSet presAssocID="{729B4CBC-9CAE-47FD-8EFA-B537D5DBFB92}" presName="parentText" presStyleLbl="alignNode1" presStyleIdx="1" presStyleCnt="5">
        <dgm:presLayoutVars>
          <dgm:chMax val="1"/>
          <dgm:bulletEnabled/>
        </dgm:presLayoutVars>
      </dgm:prSet>
      <dgm:spPr/>
    </dgm:pt>
    <dgm:pt modelId="{523D79DD-9E70-4B75-8703-555F866B92DA}" type="pres">
      <dgm:prSet presAssocID="{729B4CBC-9CAE-47FD-8EFA-B537D5DBFB92}" presName="descendantText" presStyleLbl="alignAccFollowNode1" presStyleIdx="1" presStyleCnt="5">
        <dgm:presLayoutVars>
          <dgm:bulletEnabled/>
        </dgm:presLayoutVars>
      </dgm:prSet>
      <dgm:spPr/>
    </dgm:pt>
    <dgm:pt modelId="{AE4CDFC5-A68D-4823-9937-586F8E8B4AD3}" type="pres">
      <dgm:prSet presAssocID="{B7BDA399-F8F9-41EE-98E6-B849F1181F22}" presName="sp" presStyleCnt="0"/>
      <dgm:spPr/>
    </dgm:pt>
    <dgm:pt modelId="{27D806D3-FC5F-400A-974C-F948C79C0121}" type="pres">
      <dgm:prSet presAssocID="{453C956E-E7A0-4F35-BACE-4164CB27548A}" presName="linNode" presStyleCnt="0"/>
      <dgm:spPr/>
    </dgm:pt>
    <dgm:pt modelId="{AC4193D2-F061-4F4B-9D91-7788EA483A31}" type="pres">
      <dgm:prSet presAssocID="{453C956E-E7A0-4F35-BACE-4164CB27548A}" presName="parentText" presStyleLbl="alignNode1" presStyleIdx="2" presStyleCnt="5">
        <dgm:presLayoutVars>
          <dgm:chMax val="1"/>
          <dgm:bulletEnabled/>
        </dgm:presLayoutVars>
      </dgm:prSet>
      <dgm:spPr/>
    </dgm:pt>
    <dgm:pt modelId="{9B2FE76C-7F71-4466-B202-D3D8394B611C}" type="pres">
      <dgm:prSet presAssocID="{453C956E-E7A0-4F35-BACE-4164CB27548A}" presName="descendantText" presStyleLbl="alignAccFollowNode1" presStyleIdx="2" presStyleCnt="5">
        <dgm:presLayoutVars>
          <dgm:bulletEnabled/>
        </dgm:presLayoutVars>
      </dgm:prSet>
      <dgm:spPr/>
    </dgm:pt>
    <dgm:pt modelId="{8EDEF731-AEA3-4681-8C5D-586742472640}" type="pres">
      <dgm:prSet presAssocID="{23133421-0B92-4402-BCCA-08454BEF7918}" presName="sp" presStyleCnt="0"/>
      <dgm:spPr/>
    </dgm:pt>
    <dgm:pt modelId="{11B8301C-E3DE-4B66-BDED-7CDDB26E7D82}" type="pres">
      <dgm:prSet presAssocID="{660E76DE-8D9D-472C-8439-050D4EBA4E6C}" presName="linNode" presStyleCnt="0"/>
      <dgm:spPr/>
    </dgm:pt>
    <dgm:pt modelId="{46D80F42-5376-4372-B92E-65E45AF768DB}" type="pres">
      <dgm:prSet presAssocID="{660E76DE-8D9D-472C-8439-050D4EBA4E6C}" presName="parentText" presStyleLbl="alignNode1" presStyleIdx="3" presStyleCnt="5">
        <dgm:presLayoutVars>
          <dgm:chMax val="1"/>
          <dgm:bulletEnabled/>
        </dgm:presLayoutVars>
      </dgm:prSet>
      <dgm:spPr/>
    </dgm:pt>
    <dgm:pt modelId="{02DA7AFF-9381-4C22-BACD-178E1453DDA2}" type="pres">
      <dgm:prSet presAssocID="{660E76DE-8D9D-472C-8439-050D4EBA4E6C}" presName="descendantText" presStyleLbl="alignAccFollowNode1" presStyleIdx="3" presStyleCnt="5">
        <dgm:presLayoutVars>
          <dgm:bulletEnabled/>
        </dgm:presLayoutVars>
      </dgm:prSet>
      <dgm:spPr/>
    </dgm:pt>
    <dgm:pt modelId="{BEBED8D0-6914-4DA6-8C16-B837730220D2}" type="pres">
      <dgm:prSet presAssocID="{1BB53E38-5574-40C0-81A0-60975AD79B05}" presName="sp" presStyleCnt="0"/>
      <dgm:spPr/>
    </dgm:pt>
    <dgm:pt modelId="{52FC34A0-244B-403C-A425-4560588CA0BF}" type="pres">
      <dgm:prSet presAssocID="{3CBD79FA-FA48-4D1E-83C4-845B5E6A3741}" presName="linNode" presStyleCnt="0"/>
      <dgm:spPr/>
    </dgm:pt>
    <dgm:pt modelId="{6C1C7405-1329-467C-A283-01CCB44FE8FD}" type="pres">
      <dgm:prSet presAssocID="{3CBD79FA-FA48-4D1E-83C4-845B5E6A3741}" presName="parentText" presStyleLbl="alignNode1" presStyleIdx="4" presStyleCnt="5">
        <dgm:presLayoutVars>
          <dgm:chMax val="1"/>
          <dgm:bulletEnabled/>
        </dgm:presLayoutVars>
      </dgm:prSet>
      <dgm:spPr/>
    </dgm:pt>
    <dgm:pt modelId="{88ABDE22-4595-4CAC-80CB-B927A3FA4B12}" type="pres">
      <dgm:prSet presAssocID="{3CBD79FA-FA48-4D1E-83C4-845B5E6A3741}" presName="descendantText" presStyleLbl="alignAccFollowNode1" presStyleIdx="4" presStyleCnt="5">
        <dgm:presLayoutVars>
          <dgm:bulletEnabled/>
        </dgm:presLayoutVars>
      </dgm:prSet>
      <dgm:spPr/>
    </dgm:pt>
  </dgm:ptLst>
  <dgm:cxnLst>
    <dgm:cxn modelId="{DBE3ED00-E631-426B-B259-BEAEA3E5615B}" srcId="{D7C19E8C-92B5-4E50-A1CA-46DAA549DE6B}" destId="{453C956E-E7A0-4F35-BACE-4164CB27548A}" srcOrd="2" destOrd="0" parTransId="{11E7CB92-A415-4272-899C-FCA5ADEFDDF0}" sibTransId="{23133421-0B92-4402-BCCA-08454BEF7918}"/>
    <dgm:cxn modelId="{A947B235-5D3C-41AD-86B5-6BFF5AE3EB72}" type="presOf" srcId="{1A51FDE2-41D7-4F41-8A69-585E8BF8FBE2}" destId="{19B8F86F-5E47-4C16-859A-25577E973D2B}" srcOrd="0" destOrd="0" presId="urn:microsoft.com/office/officeart/2016/7/layout/VerticalSolidActionList"/>
    <dgm:cxn modelId="{CB400B3B-EE47-4C9E-80E2-55F14F8250AC}" type="presOf" srcId="{3B9C5983-D3CC-4283-9444-5FCE9FA239ED}" destId="{02DA7AFF-9381-4C22-BACD-178E1453DDA2}" srcOrd="0" destOrd="0" presId="urn:microsoft.com/office/officeart/2016/7/layout/VerticalSolidActionList"/>
    <dgm:cxn modelId="{C51D033F-9BCC-4BA5-9750-0F4C1A3FAF56}" srcId="{453C956E-E7A0-4F35-BACE-4164CB27548A}" destId="{F911BA30-56C3-407A-A1A7-15EF18A2823B}" srcOrd="0" destOrd="0" parTransId="{9AFDF783-2145-437B-97DD-7675EBFA7C67}" sibTransId="{7BBA5AA5-2B25-4C1F-A5C2-01243C32F29B}"/>
    <dgm:cxn modelId="{3C38AC5E-CE4D-4405-96C9-E78752308C5B}" type="presOf" srcId="{729B4CBC-9CAE-47FD-8EFA-B537D5DBFB92}" destId="{730E68B2-9E0B-450B-8B84-F485BAAE4CED}" srcOrd="0" destOrd="0" presId="urn:microsoft.com/office/officeart/2016/7/layout/VerticalSolidActionList"/>
    <dgm:cxn modelId="{DFEE276B-0864-4A23-B9CF-D8CF44C7D864}" type="presOf" srcId="{22B26597-8213-4F97-9C6B-7699E5922C0D}" destId="{523D79DD-9E70-4B75-8703-555F866B92DA}" srcOrd="0" destOrd="0" presId="urn:microsoft.com/office/officeart/2016/7/layout/VerticalSolidActionList"/>
    <dgm:cxn modelId="{54D3C959-1047-4168-A435-E8FE43EBC981}" srcId="{1895AF89-8E3D-4D90-A180-81198680A4CF}" destId="{1A51FDE2-41D7-4F41-8A69-585E8BF8FBE2}" srcOrd="0" destOrd="0" parTransId="{CD6E07B5-97E4-416E-9EAD-B32E0BFFD885}" sibTransId="{10374878-3D79-47D3-A061-8EDE1E434B93}"/>
    <dgm:cxn modelId="{532B1E80-37A4-470F-B579-26AE9253235E}" type="presOf" srcId="{F911BA30-56C3-407A-A1A7-15EF18A2823B}" destId="{9B2FE76C-7F71-4466-B202-D3D8394B611C}" srcOrd="0" destOrd="0" presId="urn:microsoft.com/office/officeart/2016/7/layout/VerticalSolidActionList"/>
    <dgm:cxn modelId="{FE76F980-B93A-4E73-872A-9218DE1CAF32}" type="presOf" srcId="{660E76DE-8D9D-472C-8439-050D4EBA4E6C}" destId="{46D80F42-5376-4372-B92E-65E45AF768DB}" srcOrd="0" destOrd="0" presId="urn:microsoft.com/office/officeart/2016/7/layout/VerticalSolidActionList"/>
    <dgm:cxn modelId="{C8D69B8C-3426-402E-A238-934B8E26B65D}" type="presOf" srcId="{3CBD79FA-FA48-4D1E-83C4-845B5E6A3741}" destId="{6C1C7405-1329-467C-A283-01CCB44FE8FD}" srcOrd="0" destOrd="0" presId="urn:microsoft.com/office/officeart/2016/7/layout/VerticalSolidActionList"/>
    <dgm:cxn modelId="{9A0BB28D-82C6-4569-B54C-81C448B8027B}" srcId="{D7C19E8C-92B5-4E50-A1CA-46DAA549DE6B}" destId="{729B4CBC-9CAE-47FD-8EFA-B537D5DBFB92}" srcOrd="1" destOrd="0" parTransId="{D004FAEB-D30D-4146-A673-6A1ECBAA1145}" sibTransId="{B7BDA399-F8F9-41EE-98E6-B849F1181F22}"/>
    <dgm:cxn modelId="{39AE0F9E-17EF-4FAE-9CF3-C79B1FD916A0}" type="presOf" srcId="{1895AF89-8E3D-4D90-A180-81198680A4CF}" destId="{21B39095-B126-4D14-AD31-956102C7C304}" srcOrd="0" destOrd="0" presId="urn:microsoft.com/office/officeart/2016/7/layout/VerticalSolidActionList"/>
    <dgm:cxn modelId="{F61064A0-7261-40C8-AF60-C27FCFDF099A}" type="presOf" srcId="{453C956E-E7A0-4F35-BACE-4164CB27548A}" destId="{AC4193D2-F061-4F4B-9D91-7788EA483A31}" srcOrd="0" destOrd="0" presId="urn:microsoft.com/office/officeart/2016/7/layout/VerticalSolidActionList"/>
    <dgm:cxn modelId="{46FE59A2-CC1A-433B-87B3-3AB77074857C}" srcId="{3CBD79FA-FA48-4D1E-83C4-845B5E6A3741}" destId="{63C44B57-EADA-4987-8C70-E12D2AD590B2}" srcOrd="0" destOrd="0" parTransId="{0319300F-4E12-43E5-A5A0-D6D0798A419A}" sibTransId="{B01526A0-B5DD-4842-868E-2B626E078815}"/>
    <dgm:cxn modelId="{0DE9D3A2-2759-463F-AFD6-CC63C5C2AD36}" srcId="{D7C19E8C-92B5-4E50-A1CA-46DAA549DE6B}" destId="{660E76DE-8D9D-472C-8439-050D4EBA4E6C}" srcOrd="3" destOrd="0" parTransId="{F4033536-A360-4FFB-904A-86299FAB2F30}" sibTransId="{1BB53E38-5574-40C0-81A0-60975AD79B05}"/>
    <dgm:cxn modelId="{8BBAA5AE-A284-4BE9-AFA7-74931CB281F2}" srcId="{D7C19E8C-92B5-4E50-A1CA-46DAA549DE6B}" destId="{3CBD79FA-FA48-4D1E-83C4-845B5E6A3741}" srcOrd="4" destOrd="0" parTransId="{7857E511-97BB-4B9A-8DB4-9236B1154A36}" sibTransId="{0E9ADD44-695B-41D0-9767-03B9FF6623AF}"/>
    <dgm:cxn modelId="{8B91ABB1-85A3-4DDA-AF66-BACF981AE8E8}" srcId="{729B4CBC-9CAE-47FD-8EFA-B537D5DBFB92}" destId="{22B26597-8213-4F97-9C6B-7699E5922C0D}" srcOrd="0" destOrd="0" parTransId="{2FF0BD5F-1386-4D5B-A9BA-D42085612DA5}" sibTransId="{768A3A28-E8BF-4B50-AC22-B1C6509DC978}"/>
    <dgm:cxn modelId="{C23997C5-5032-4659-B746-50B66E95A1C8}" type="presOf" srcId="{63C44B57-EADA-4987-8C70-E12D2AD590B2}" destId="{88ABDE22-4595-4CAC-80CB-B927A3FA4B12}" srcOrd="0" destOrd="0" presId="urn:microsoft.com/office/officeart/2016/7/layout/VerticalSolidActionList"/>
    <dgm:cxn modelId="{7F536BD9-81EA-42AF-BF96-2EEF66FE24CC}" type="presOf" srcId="{D7C19E8C-92B5-4E50-A1CA-46DAA549DE6B}" destId="{9CAE5C37-B0D7-46DE-9C44-2E0044A8F0EC}" srcOrd="0" destOrd="0" presId="urn:microsoft.com/office/officeart/2016/7/layout/VerticalSolidActionList"/>
    <dgm:cxn modelId="{22AC72EC-9D8A-4B5D-9747-44AEF5611F69}" srcId="{660E76DE-8D9D-472C-8439-050D4EBA4E6C}" destId="{3B9C5983-D3CC-4283-9444-5FCE9FA239ED}" srcOrd="0" destOrd="0" parTransId="{2E94BFDA-33C5-474C-88D8-6498CD336D12}" sibTransId="{761F789E-A6E0-4D0E-9F8B-B196AAF2837D}"/>
    <dgm:cxn modelId="{205F8AF8-31D4-40B3-92EC-1F13169C8DA9}" srcId="{D7C19E8C-92B5-4E50-A1CA-46DAA549DE6B}" destId="{1895AF89-8E3D-4D90-A180-81198680A4CF}" srcOrd="0" destOrd="0" parTransId="{E1E2DEC0-5E7A-4177-89DE-818BCDDC27BB}" sibTransId="{E82B4380-CE0B-4364-BA92-44DFD92F9BE4}"/>
    <dgm:cxn modelId="{FC53E3DD-5840-4A8D-AEBA-551900C0B98F}" type="presParOf" srcId="{9CAE5C37-B0D7-46DE-9C44-2E0044A8F0EC}" destId="{8BFAB877-D08D-4C77-8F4E-59B7F71EFBBE}" srcOrd="0" destOrd="0" presId="urn:microsoft.com/office/officeart/2016/7/layout/VerticalSolidActionList"/>
    <dgm:cxn modelId="{6E2DBAC0-AF6A-4679-90B2-29384237E1B0}" type="presParOf" srcId="{8BFAB877-D08D-4C77-8F4E-59B7F71EFBBE}" destId="{21B39095-B126-4D14-AD31-956102C7C304}" srcOrd="0" destOrd="0" presId="urn:microsoft.com/office/officeart/2016/7/layout/VerticalSolidActionList"/>
    <dgm:cxn modelId="{B1569EB9-1CDC-440C-9EA3-DE687CD3AB5A}" type="presParOf" srcId="{8BFAB877-D08D-4C77-8F4E-59B7F71EFBBE}" destId="{19B8F86F-5E47-4C16-859A-25577E973D2B}" srcOrd="1" destOrd="0" presId="urn:microsoft.com/office/officeart/2016/7/layout/VerticalSolidActionList"/>
    <dgm:cxn modelId="{0C01E35F-3793-4BE6-B9E2-FD496CB70C61}" type="presParOf" srcId="{9CAE5C37-B0D7-46DE-9C44-2E0044A8F0EC}" destId="{A8E134EF-29AB-469A-93C3-4B70572B8A65}" srcOrd="1" destOrd="0" presId="urn:microsoft.com/office/officeart/2016/7/layout/VerticalSolidActionList"/>
    <dgm:cxn modelId="{1897CF5F-86FC-4236-A625-18A9E5EB632E}" type="presParOf" srcId="{9CAE5C37-B0D7-46DE-9C44-2E0044A8F0EC}" destId="{65D2FD7B-6E57-4CC6-8DFB-CA3FC69F3DB0}" srcOrd="2" destOrd="0" presId="urn:microsoft.com/office/officeart/2016/7/layout/VerticalSolidActionList"/>
    <dgm:cxn modelId="{BE3CDD81-574C-405D-B67B-C6FA9CB83200}" type="presParOf" srcId="{65D2FD7B-6E57-4CC6-8DFB-CA3FC69F3DB0}" destId="{730E68B2-9E0B-450B-8B84-F485BAAE4CED}" srcOrd="0" destOrd="0" presId="urn:microsoft.com/office/officeart/2016/7/layout/VerticalSolidActionList"/>
    <dgm:cxn modelId="{C5C38C39-68F5-455F-BCF9-4C78B694ADA9}" type="presParOf" srcId="{65D2FD7B-6E57-4CC6-8DFB-CA3FC69F3DB0}" destId="{523D79DD-9E70-4B75-8703-555F866B92DA}" srcOrd="1" destOrd="0" presId="urn:microsoft.com/office/officeart/2016/7/layout/VerticalSolidActionList"/>
    <dgm:cxn modelId="{85E72DC8-04FB-43AE-9601-68061A30DC51}" type="presParOf" srcId="{9CAE5C37-B0D7-46DE-9C44-2E0044A8F0EC}" destId="{AE4CDFC5-A68D-4823-9937-586F8E8B4AD3}" srcOrd="3" destOrd="0" presId="urn:microsoft.com/office/officeart/2016/7/layout/VerticalSolidActionList"/>
    <dgm:cxn modelId="{917C9A75-A428-4E62-A30B-0F6C28C5F90B}" type="presParOf" srcId="{9CAE5C37-B0D7-46DE-9C44-2E0044A8F0EC}" destId="{27D806D3-FC5F-400A-974C-F948C79C0121}" srcOrd="4" destOrd="0" presId="urn:microsoft.com/office/officeart/2016/7/layout/VerticalSolidActionList"/>
    <dgm:cxn modelId="{ABF4D18C-65B6-4649-98D1-0614F6FB37AD}" type="presParOf" srcId="{27D806D3-FC5F-400A-974C-F948C79C0121}" destId="{AC4193D2-F061-4F4B-9D91-7788EA483A31}" srcOrd="0" destOrd="0" presId="urn:microsoft.com/office/officeart/2016/7/layout/VerticalSolidActionList"/>
    <dgm:cxn modelId="{9E268836-AE98-45B8-8F9D-4CC9088DC2BE}" type="presParOf" srcId="{27D806D3-FC5F-400A-974C-F948C79C0121}" destId="{9B2FE76C-7F71-4466-B202-D3D8394B611C}" srcOrd="1" destOrd="0" presId="urn:microsoft.com/office/officeart/2016/7/layout/VerticalSolidActionList"/>
    <dgm:cxn modelId="{1C9FE0BC-1D46-4689-ABC3-CCE4D198ACAF}" type="presParOf" srcId="{9CAE5C37-B0D7-46DE-9C44-2E0044A8F0EC}" destId="{8EDEF731-AEA3-4681-8C5D-586742472640}" srcOrd="5" destOrd="0" presId="urn:microsoft.com/office/officeart/2016/7/layout/VerticalSolidActionList"/>
    <dgm:cxn modelId="{A29E1C9E-89FB-4B8E-A825-0423AB515972}" type="presParOf" srcId="{9CAE5C37-B0D7-46DE-9C44-2E0044A8F0EC}" destId="{11B8301C-E3DE-4B66-BDED-7CDDB26E7D82}" srcOrd="6" destOrd="0" presId="urn:microsoft.com/office/officeart/2016/7/layout/VerticalSolidActionList"/>
    <dgm:cxn modelId="{7455B747-4BE7-4FFE-B153-22BDC3F5D495}" type="presParOf" srcId="{11B8301C-E3DE-4B66-BDED-7CDDB26E7D82}" destId="{46D80F42-5376-4372-B92E-65E45AF768DB}" srcOrd="0" destOrd="0" presId="urn:microsoft.com/office/officeart/2016/7/layout/VerticalSolidActionList"/>
    <dgm:cxn modelId="{168EBDF0-958B-411D-A533-288CC7166F97}" type="presParOf" srcId="{11B8301C-E3DE-4B66-BDED-7CDDB26E7D82}" destId="{02DA7AFF-9381-4C22-BACD-178E1453DDA2}" srcOrd="1" destOrd="0" presId="urn:microsoft.com/office/officeart/2016/7/layout/VerticalSolidActionList"/>
    <dgm:cxn modelId="{F5C7CB34-2BF7-40D7-A3A8-10E2F646F2C1}" type="presParOf" srcId="{9CAE5C37-B0D7-46DE-9C44-2E0044A8F0EC}" destId="{BEBED8D0-6914-4DA6-8C16-B837730220D2}" srcOrd="7" destOrd="0" presId="urn:microsoft.com/office/officeart/2016/7/layout/VerticalSolidActionList"/>
    <dgm:cxn modelId="{E0874FB7-7ED9-4F03-A979-49255C2E575B}" type="presParOf" srcId="{9CAE5C37-B0D7-46DE-9C44-2E0044A8F0EC}" destId="{52FC34A0-244B-403C-A425-4560588CA0BF}" srcOrd="8" destOrd="0" presId="urn:microsoft.com/office/officeart/2016/7/layout/VerticalSolidActionList"/>
    <dgm:cxn modelId="{7793FE82-87EC-4105-A921-13F2A987AE6D}" type="presParOf" srcId="{52FC34A0-244B-403C-A425-4560588CA0BF}" destId="{6C1C7405-1329-467C-A283-01CCB44FE8FD}" srcOrd="0" destOrd="0" presId="urn:microsoft.com/office/officeart/2016/7/layout/VerticalSolidActionList"/>
    <dgm:cxn modelId="{784F9618-A163-4614-94E6-73B714B71270}" type="presParOf" srcId="{52FC34A0-244B-403C-A425-4560588CA0BF}" destId="{88ABDE22-4595-4CAC-80CB-B927A3FA4B12}"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27B824-28F7-486E-AD25-D1201B8E1D7A}"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32C78B67-D74A-42B1-9ABE-835AE5EBDC91}">
      <dgm:prSet/>
      <dgm:spPr/>
      <dgm:t>
        <a:bodyPr/>
        <a:lstStyle/>
        <a:p>
          <a:pPr>
            <a:lnSpc>
              <a:spcPct val="100000"/>
            </a:lnSpc>
          </a:pPr>
          <a:r>
            <a:rPr lang="en-US" b="0" i="0" baseline="0">
              <a:latin typeface="Candara" panose="020E0502030303020204" pitchFamily="34" charset="0"/>
            </a:rPr>
            <a:t>Control of access through physical or digital means (e.g., password protection, compliance checklists)</a:t>
          </a:r>
          <a:endParaRPr lang="en-US">
            <a:latin typeface="Candara" panose="020E0502030303020204" pitchFamily="34" charset="0"/>
          </a:endParaRPr>
        </a:p>
      </dgm:t>
    </dgm:pt>
    <dgm:pt modelId="{D09BEA2A-29CD-4C95-B54B-DD3BFA6A2FE5}" type="parTrans" cxnId="{95AAB47B-F0F7-48F9-8A59-F3E9F07B5ED0}">
      <dgm:prSet/>
      <dgm:spPr/>
      <dgm:t>
        <a:bodyPr/>
        <a:lstStyle/>
        <a:p>
          <a:endParaRPr lang="en-US"/>
        </a:p>
      </dgm:t>
    </dgm:pt>
    <dgm:pt modelId="{93F25E42-1974-446A-8224-6CC8E437568E}" type="sibTrans" cxnId="{95AAB47B-F0F7-48F9-8A59-F3E9F07B5ED0}">
      <dgm:prSet/>
      <dgm:spPr/>
      <dgm:t>
        <a:bodyPr/>
        <a:lstStyle/>
        <a:p>
          <a:pPr>
            <a:lnSpc>
              <a:spcPct val="100000"/>
            </a:lnSpc>
          </a:pPr>
          <a:endParaRPr lang="en-US"/>
        </a:p>
      </dgm:t>
    </dgm:pt>
    <dgm:pt modelId="{9DB973DA-E381-4725-B8D7-934C5601FD0F}">
      <dgm:prSet/>
      <dgm:spPr/>
      <dgm:t>
        <a:bodyPr/>
        <a:lstStyle/>
        <a:p>
          <a:pPr>
            <a:lnSpc>
              <a:spcPct val="100000"/>
            </a:lnSpc>
          </a:pPr>
          <a:r>
            <a:rPr lang="en-US" b="0" i="0" baseline="0">
              <a:latin typeface="Candara" panose="020E0502030303020204" pitchFamily="34" charset="0"/>
            </a:rPr>
            <a:t>Encryption of data, particularly if it is being moved between locations</a:t>
          </a:r>
          <a:endParaRPr lang="en-US">
            <a:latin typeface="Candara" panose="020E0502030303020204" pitchFamily="34" charset="0"/>
          </a:endParaRPr>
        </a:p>
      </dgm:t>
    </dgm:pt>
    <dgm:pt modelId="{041BE92C-F3C2-4E9D-9EB1-DAA23EE24C7F}" type="parTrans" cxnId="{BEBE165F-C335-413E-B1BC-E686F0626CA1}">
      <dgm:prSet/>
      <dgm:spPr/>
      <dgm:t>
        <a:bodyPr/>
        <a:lstStyle/>
        <a:p>
          <a:endParaRPr lang="en-US"/>
        </a:p>
      </dgm:t>
    </dgm:pt>
    <dgm:pt modelId="{49FA059E-C77D-4CC9-B682-4ACA7D9A9A4D}" type="sibTrans" cxnId="{BEBE165F-C335-413E-B1BC-E686F0626CA1}">
      <dgm:prSet/>
      <dgm:spPr/>
      <dgm:t>
        <a:bodyPr/>
        <a:lstStyle/>
        <a:p>
          <a:pPr>
            <a:lnSpc>
              <a:spcPct val="100000"/>
            </a:lnSpc>
          </a:pPr>
          <a:endParaRPr lang="en-US"/>
        </a:p>
      </dgm:t>
    </dgm:pt>
    <dgm:pt modelId="{AAD439A7-A45F-4D25-A23E-81A5591CD5B4}">
      <dgm:prSet/>
      <dgm:spPr/>
      <dgm:t>
        <a:bodyPr/>
        <a:lstStyle/>
        <a:p>
          <a:pPr>
            <a:lnSpc>
              <a:spcPct val="100000"/>
            </a:lnSpc>
          </a:pPr>
          <a:r>
            <a:rPr lang="en-US" b="0" i="0" baseline="0">
              <a:latin typeface="Candara" panose="020E0502030303020204" pitchFamily="34" charset="0"/>
            </a:rPr>
            <a:t>Ensuring data is not stored unencrypted on easily lost items such as USB, laptops or external hard drives.</a:t>
          </a:r>
          <a:endParaRPr lang="en-US">
            <a:latin typeface="Candara" panose="020E0502030303020204" pitchFamily="34" charset="0"/>
          </a:endParaRPr>
        </a:p>
      </dgm:t>
    </dgm:pt>
    <dgm:pt modelId="{645EE224-6E8B-465A-AE37-D7C796C39A83}" type="parTrans" cxnId="{BB942024-912B-4DD6-9427-3BF4F4C01BE3}">
      <dgm:prSet/>
      <dgm:spPr/>
      <dgm:t>
        <a:bodyPr/>
        <a:lstStyle/>
        <a:p>
          <a:endParaRPr lang="en-US"/>
        </a:p>
      </dgm:t>
    </dgm:pt>
    <dgm:pt modelId="{07306D17-3877-4225-B44E-4E4676BE8EEE}" type="sibTrans" cxnId="{BB942024-912B-4DD6-9427-3BF4F4C01BE3}">
      <dgm:prSet/>
      <dgm:spPr/>
      <dgm:t>
        <a:bodyPr/>
        <a:lstStyle/>
        <a:p>
          <a:pPr>
            <a:lnSpc>
              <a:spcPct val="100000"/>
            </a:lnSpc>
          </a:pPr>
          <a:endParaRPr lang="en-US"/>
        </a:p>
      </dgm:t>
    </dgm:pt>
    <dgm:pt modelId="{0D974381-22CF-4978-8AEF-01EDA7176717}">
      <dgm:prSet/>
      <dgm:spPr/>
      <dgm:t>
        <a:bodyPr/>
        <a:lstStyle/>
        <a:p>
          <a:pPr>
            <a:lnSpc>
              <a:spcPct val="100000"/>
            </a:lnSpc>
          </a:pPr>
          <a:r>
            <a:rPr lang="en-US" b="0" i="0" baseline="0">
              <a:latin typeface="Candara" panose="020E0502030303020204" pitchFamily="34" charset="0"/>
            </a:rPr>
            <a:t>Taking all reasonable actions to prevent the inadvertent disclosure, release or loss of sensitive personal information.</a:t>
          </a:r>
          <a:endParaRPr lang="en-US">
            <a:latin typeface="Candara" panose="020E0502030303020204" pitchFamily="34" charset="0"/>
          </a:endParaRPr>
        </a:p>
      </dgm:t>
    </dgm:pt>
    <dgm:pt modelId="{E7BBEAFA-8E40-4AA5-95EB-7D1D89DAF497}" type="parTrans" cxnId="{AB858CB5-52F1-443A-8F59-13E3B1C6F088}">
      <dgm:prSet/>
      <dgm:spPr/>
      <dgm:t>
        <a:bodyPr/>
        <a:lstStyle/>
        <a:p>
          <a:endParaRPr lang="en-US"/>
        </a:p>
      </dgm:t>
    </dgm:pt>
    <dgm:pt modelId="{BBB69D91-AA98-41F8-823A-4C8C6C3937D1}" type="sibTrans" cxnId="{AB858CB5-52F1-443A-8F59-13E3B1C6F088}">
      <dgm:prSet/>
      <dgm:spPr/>
      <dgm:t>
        <a:bodyPr/>
        <a:lstStyle/>
        <a:p>
          <a:endParaRPr lang="en-US"/>
        </a:p>
      </dgm:t>
    </dgm:pt>
    <dgm:pt modelId="{7404F9D1-51F2-4B8D-83F4-E686F131FA46}" type="pres">
      <dgm:prSet presAssocID="{B927B824-28F7-486E-AD25-D1201B8E1D7A}" presName="root" presStyleCnt="0">
        <dgm:presLayoutVars>
          <dgm:dir/>
          <dgm:resizeHandles val="exact"/>
        </dgm:presLayoutVars>
      </dgm:prSet>
      <dgm:spPr/>
    </dgm:pt>
    <dgm:pt modelId="{0B9EAD9B-BAC1-4272-927D-7E36F04224A7}" type="pres">
      <dgm:prSet presAssocID="{B927B824-28F7-486E-AD25-D1201B8E1D7A}" presName="container" presStyleCnt="0">
        <dgm:presLayoutVars>
          <dgm:dir/>
          <dgm:resizeHandles val="exact"/>
        </dgm:presLayoutVars>
      </dgm:prSet>
      <dgm:spPr/>
    </dgm:pt>
    <dgm:pt modelId="{C6724468-6D8E-4CF8-B192-5471A4600855}" type="pres">
      <dgm:prSet presAssocID="{32C78B67-D74A-42B1-9ABE-835AE5EBDC91}" presName="compNode" presStyleCnt="0"/>
      <dgm:spPr/>
    </dgm:pt>
    <dgm:pt modelId="{19C57106-572C-405F-A88D-9EA33EE20CD2}" type="pres">
      <dgm:prSet presAssocID="{32C78B67-D74A-42B1-9ABE-835AE5EBDC91}" presName="iconBgRect" presStyleLbl="bgShp" presStyleIdx="0" presStyleCnt="4"/>
      <dgm:spPr/>
    </dgm:pt>
    <dgm:pt modelId="{7A1BC3CA-6275-4D74-883C-75E48FFD7FE2}" type="pres">
      <dgm:prSet presAssocID="{32C78B67-D74A-42B1-9ABE-835AE5EBDC9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408656A5-7C8A-4010-8AB0-0A07E1819F05}" type="pres">
      <dgm:prSet presAssocID="{32C78B67-D74A-42B1-9ABE-835AE5EBDC91}" presName="spaceRect" presStyleCnt="0"/>
      <dgm:spPr/>
    </dgm:pt>
    <dgm:pt modelId="{4C8E5186-7095-4CEA-987C-D2953D5F3E42}" type="pres">
      <dgm:prSet presAssocID="{32C78B67-D74A-42B1-9ABE-835AE5EBDC91}" presName="textRect" presStyleLbl="revTx" presStyleIdx="0" presStyleCnt="4">
        <dgm:presLayoutVars>
          <dgm:chMax val="1"/>
          <dgm:chPref val="1"/>
        </dgm:presLayoutVars>
      </dgm:prSet>
      <dgm:spPr/>
    </dgm:pt>
    <dgm:pt modelId="{CAAD6938-882A-4B61-8940-36794BB70B72}" type="pres">
      <dgm:prSet presAssocID="{93F25E42-1974-446A-8224-6CC8E437568E}" presName="sibTrans" presStyleLbl="sibTrans2D1" presStyleIdx="0" presStyleCnt="0"/>
      <dgm:spPr/>
    </dgm:pt>
    <dgm:pt modelId="{89A79F4F-64B7-48A6-B203-C52CC08A23C3}" type="pres">
      <dgm:prSet presAssocID="{9DB973DA-E381-4725-B8D7-934C5601FD0F}" presName="compNode" presStyleCnt="0"/>
      <dgm:spPr/>
    </dgm:pt>
    <dgm:pt modelId="{DA067D0D-53C9-4959-8D2E-0F9E22BB0D3A}" type="pres">
      <dgm:prSet presAssocID="{9DB973DA-E381-4725-B8D7-934C5601FD0F}" presName="iconBgRect" presStyleLbl="bgShp" presStyleIdx="1" presStyleCnt="4"/>
      <dgm:spPr/>
    </dgm:pt>
    <dgm:pt modelId="{FE58E86B-68C4-42D1-BA85-5343AF05085D}" type="pres">
      <dgm:prSet presAssocID="{9DB973DA-E381-4725-B8D7-934C5601FD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39D7540F-C93B-4221-A2B5-765AD04C31F3}" type="pres">
      <dgm:prSet presAssocID="{9DB973DA-E381-4725-B8D7-934C5601FD0F}" presName="spaceRect" presStyleCnt="0"/>
      <dgm:spPr/>
    </dgm:pt>
    <dgm:pt modelId="{DA7FA257-744C-4CB4-8BD6-9344CC42E3A8}" type="pres">
      <dgm:prSet presAssocID="{9DB973DA-E381-4725-B8D7-934C5601FD0F}" presName="textRect" presStyleLbl="revTx" presStyleIdx="1" presStyleCnt="4">
        <dgm:presLayoutVars>
          <dgm:chMax val="1"/>
          <dgm:chPref val="1"/>
        </dgm:presLayoutVars>
      </dgm:prSet>
      <dgm:spPr/>
    </dgm:pt>
    <dgm:pt modelId="{A596D16E-2BB5-42D4-9C80-7A614A0C3620}" type="pres">
      <dgm:prSet presAssocID="{49FA059E-C77D-4CC9-B682-4ACA7D9A9A4D}" presName="sibTrans" presStyleLbl="sibTrans2D1" presStyleIdx="0" presStyleCnt="0"/>
      <dgm:spPr/>
    </dgm:pt>
    <dgm:pt modelId="{4DBDBFF1-00D9-4256-94EC-24A27820DB01}" type="pres">
      <dgm:prSet presAssocID="{AAD439A7-A45F-4D25-A23E-81A5591CD5B4}" presName="compNode" presStyleCnt="0"/>
      <dgm:spPr/>
    </dgm:pt>
    <dgm:pt modelId="{2A977416-FEFB-4A89-B369-3FEF91B01248}" type="pres">
      <dgm:prSet presAssocID="{AAD439A7-A45F-4D25-A23E-81A5591CD5B4}" presName="iconBgRect" presStyleLbl="bgShp" presStyleIdx="2" presStyleCnt="4"/>
      <dgm:spPr/>
    </dgm:pt>
    <dgm:pt modelId="{EBE244C5-A74C-48ED-A9D5-1D0FA1632D9D}" type="pres">
      <dgm:prSet presAssocID="{AAD439A7-A45F-4D25-A23E-81A5591CD5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58F35001-3DA6-4DAE-BDF3-1B656C0D37CB}" type="pres">
      <dgm:prSet presAssocID="{AAD439A7-A45F-4D25-A23E-81A5591CD5B4}" presName="spaceRect" presStyleCnt="0"/>
      <dgm:spPr/>
    </dgm:pt>
    <dgm:pt modelId="{64F87D3C-8728-44F2-8AD2-79C7E63DC7AD}" type="pres">
      <dgm:prSet presAssocID="{AAD439A7-A45F-4D25-A23E-81A5591CD5B4}" presName="textRect" presStyleLbl="revTx" presStyleIdx="2" presStyleCnt="4">
        <dgm:presLayoutVars>
          <dgm:chMax val="1"/>
          <dgm:chPref val="1"/>
        </dgm:presLayoutVars>
      </dgm:prSet>
      <dgm:spPr/>
    </dgm:pt>
    <dgm:pt modelId="{C7BF054F-AF34-4751-A4C5-50CC8EC99A21}" type="pres">
      <dgm:prSet presAssocID="{07306D17-3877-4225-B44E-4E4676BE8EEE}" presName="sibTrans" presStyleLbl="sibTrans2D1" presStyleIdx="0" presStyleCnt="0"/>
      <dgm:spPr/>
    </dgm:pt>
    <dgm:pt modelId="{9D9D31AC-D58D-424C-82F8-B51C347D08CB}" type="pres">
      <dgm:prSet presAssocID="{0D974381-22CF-4978-8AEF-01EDA7176717}" presName="compNode" presStyleCnt="0"/>
      <dgm:spPr/>
    </dgm:pt>
    <dgm:pt modelId="{0B7E39E9-230C-4875-AF33-9709032A3FA2}" type="pres">
      <dgm:prSet presAssocID="{0D974381-22CF-4978-8AEF-01EDA7176717}" presName="iconBgRect" presStyleLbl="bgShp" presStyleIdx="3" presStyleCnt="4"/>
      <dgm:spPr/>
    </dgm:pt>
    <dgm:pt modelId="{ED9FCCB2-37D5-4129-83E2-3A62A258CA3B}" type="pres">
      <dgm:prSet presAssocID="{0D974381-22CF-4978-8AEF-01EDA71767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rritant"/>
        </a:ext>
      </dgm:extLst>
    </dgm:pt>
    <dgm:pt modelId="{297D6D8F-8515-4627-9954-FFBF2381D61F}" type="pres">
      <dgm:prSet presAssocID="{0D974381-22CF-4978-8AEF-01EDA7176717}" presName="spaceRect" presStyleCnt="0"/>
      <dgm:spPr/>
    </dgm:pt>
    <dgm:pt modelId="{A4A0755A-AE74-4099-AA6C-E7822813FF9D}" type="pres">
      <dgm:prSet presAssocID="{0D974381-22CF-4978-8AEF-01EDA7176717}" presName="textRect" presStyleLbl="revTx" presStyleIdx="3" presStyleCnt="4">
        <dgm:presLayoutVars>
          <dgm:chMax val="1"/>
          <dgm:chPref val="1"/>
        </dgm:presLayoutVars>
      </dgm:prSet>
      <dgm:spPr/>
    </dgm:pt>
  </dgm:ptLst>
  <dgm:cxnLst>
    <dgm:cxn modelId="{FB5D8004-694F-4779-845F-69EDA7DD6995}" type="presOf" srcId="{9DB973DA-E381-4725-B8D7-934C5601FD0F}" destId="{DA7FA257-744C-4CB4-8BD6-9344CC42E3A8}" srcOrd="0" destOrd="0" presId="urn:microsoft.com/office/officeart/2018/2/layout/IconCircleList"/>
    <dgm:cxn modelId="{BB942024-912B-4DD6-9427-3BF4F4C01BE3}" srcId="{B927B824-28F7-486E-AD25-D1201B8E1D7A}" destId="{AAD439A7-A45F-4D25-A23E-81A5591CD5B4}" srcOrd="2" destOrd="0" parTransId="{645EE224-6E8B-465A-AE37-D7C796C39A83}" sibTransId="{07306D17-3877-4225-B44E-4E4676BE8EEE}"/>
    <dgm:cxn modelId="{0C4D7126-B6AD-42EE-8D5E-45565418537F}" type="presOf" srcId="{49FA059E-C77D-4CC9-B682-4ACA7D9A9A4D}" destId="{A596D16E-2BB5-42D4-9C80-7A614A0C3620}" srcOrd="0" destOrd="0" presId="urn:microsoft.com/office/officeart/2018/2/layout/IconCircleList"/>
    <dgm:cxn modelId="{0D55F028-8A3A-4D70-A3A0-5AF48317036D}" type="presOf" srcId="{AAD439A7-A45F-4D25-A23E-81A5591CD5B4}" destId="{64F87D3C-8728-44F2-8AD2-79C7E63DC7AD}" srcOrd="0" destOrd="0" presId="urn:microsoft.com/office/officeart/2018/2/layout/IconCircleList"/>
    <dgm:cxn modelId="{BEBE165F-C335-413E-B1BC-E686F0626CA1}" srcId="{B927B824-28F7-486E-AD25-D1201B8E1D7A}" destId="{9DB973DA-E381-4725-B8D7-934C5601FD0F}" srcOrd="1" destOrd="0" parTransId="{041BE92C-F3C2-4E9D-9EB1-DAA23EE24C7F}" sibTransId="{49FA059E-C77D-4CC9-B682-4ACA7D9A9A4D}"/>
    <dgm:cxn modelId="{4F607362-54DA-490A-BA9D-8D97CBF6BFA6}" type="presOf" srcId="{0D974381-22CF-4978-8AEF-01EDA7176717}" destId="{A4A0755A-AE74-4099-AA6C-E7822813FF9D}" srcOrd="0" destOrd="0" presId="urn:microsoft.com/office/officeart/2018/2/layout/IconCircleList"/>
    <dgm:cxn modelId="{372F1D69-80B3-4441-9595-1AB732003BDC}" type="presOf" srcId="{32C78B67-D74A-42B1-9ABE-835AE5EBDC91}" destId="{4C8E5186-7095-4CEA-987C-D2953D5F3E42}" srcOrd="0" destOrd="0" presId="urn:microsoft.com/office/officeart/2018/2/layout/IconCircleList"/>
    <dgm:cxn modelId="{95AAB47B-F0F7-48F9-8A59-F3E9F07B5ED0}" srcId="{B927B824-28F7-486E-AD25-D1201B8E1D7A}" destId="{32C78B67-D74A-42B1-9ABE-835AE5EBDC91}" srcOrd="0" destOrd="0" parTransId="{D09BEA2A-29CD-4C95-B54B-DD3BFA6A2FE5}" sibTransId="{93F25E42-1974-446A-8224-6CC8E437568E}"/>
    <dgm:cxn modelId="{1365628F-7DC0-4E0D-BE18-5B13242E5212}" type="presOf" srcId="{B927B824-28F7-486E-AD25-D1201B8E1D7A}" destId="{7404F9D1-51F2-4B8D-83F4-E686F131FA46}" srcOrd="0" destOrd="0" presId="urn:microsoft.com/office/officeart/2018/2/layout/IconCircleList"/>
    <dgm:cxn modelId="{AB858CB5-52F1-443A-8F59-13E3B1C6F088}" srcId="{B927B824-28F7-486E-AD25-D1201B8E1D7A}" destId="{0D974381-22CF-4978-8AEF-01EDA7176717}" srcOrd="3" destOrd="0" parTransId="{E7BBEAFA-8E40-4AA5-95EB-7D1D89DAF497}" sibTransId="{BBB69D91-AA98-41F8-823A-4C8C6C3937D1}"/>
    <dgm:cxn modelId="{26F2A2DB-62D2-49EA-89F9-311AF52CC5A4}" type="presOf" srcId="{07306D17-3877-4225-B44E-4E4676BE8EEE}" destId="{C7BF054F-AF34-4751-A4C5-50CC8EC99A21}" srcOrd="0" destOrd="0" presId="urn:microsoft.com/office/officeart/2018/2/layout/IconCircleList"/>
    <dgm:cxn modelId="{6D6563F5-D8A0-4040-AD59-02DA328A0681}" type="presOf" srcId="{93F25E42-1974-446A-8224-6CC8E437568E}" destId="{CAAD6938-882A-4B61-8940-36794BB70B72}" srcOrd="0" destOrd="0" presId="urn:microsoft.com/office/officeart/2018/2/layout/IconCircleList"/>
    <dgm:cxn modelId="{589D7C6E-C9E0-4123-8927-927B81160179}" type="presParOf" srcId="{7404F9D1-51F2-4B8D-83F4-E686F131FA46}" destId="{0B9EAD9B-BAC1-4272-927D-7E36F04224A7}" srcOrd="0" destOrd="0" presId="urn:microsoft.com/office/officeart/2018/2/layout/IconCircleList"/>
    <dgm:cxn modelId="{918E3168-4720-4573-99CC-98EE2EA11421}" type="presParOf" srcId="{0B9EAD9B-BAC1-4272-927D-7E36F04224A7}" destId="{C6724468-6D8E-4CF8-B192-5471A4600855}" srcOrd="0" destOrd="0" presId="urn:microsoft.com/office/officeart/2018/2/layout/IconCircleList"/>
    <dgm:cxn modelId="{FAD27D2E-32A6-432E-A672-CAC4C540645B}" type="presParOf" srcId="{C6724468-6D8E-4CF8-B192-5471A4600855}" destId="{19C57106-572C-405F-A88D-9EA33EE20CD2}" srcOrd="0" destOrd="0" presId="urn:microsoft.com/office/officeart/2018/2/layout/IconCircleList"/>
    <dgm:cxn modelId="{626C809F-8052-45DD-A75A-4FA14D0820A2}" type="presParOf" srcId="{C6724468-6D8E-4CF8-B192-5471A4600855}" destId="{7A1BC3CA-6275-4D74-883C-75E48FFD7FE2}" srcOrd="1" destOrd="0" presId="urn:microsoft.com/office/officeart/2018/2/layout/IconCircleList"/>
    <dgm:cxn modelId="{23E0C839-0005-4563-8D81-FEAB90377F5A}" type="presParOf" srcId="{C6724468-6D8E-4CF8-B192-5471A4600855}" destId="{408656A5-7C8A-4010-8AB0-0A07E1819F05}" srcOrd="2" destOrd="0" presId="urn:microsoft.com/office/officeart/2018/2/layout/IconCircleList"/>
    <dgm:cxn modelId="{5EBC6905-0354-4E72-B79D-00D83BB4173E}" type="presParOf" srcId="{C6724468-6D8E-4CF8-B192-5471A4600855}" destId="{4C8E5186-7095-4CEA-987C-D2953D5F3E42}" srcOrd="3" destOrd="0" presId="urn:microsoft.com/office/officeart/2018/2/layout/IconCircleList"/>
    <dgm:cxn modelId="{ECBCFF91-B1EB-48BB-9D8A-72BE87617D24}" type="presParOf" srcId="{0B9EAD9B-BAC1-4272-927D-7E36F04224A7}" destId="{CAAD6938-882A-4B61-8940-36794BB70B72}" srcOrd="1" destOrd="0" presId="urn:microsoft.com/office/officeart/2018/2/layout/IconCircleList"/>
    <dgm:cxn modelId="{1067E878-1B7B-4AF4-A5EE-6171C56C4929}" type="presParOf" srcId="{0B9EAD9B-BAC1-4272-927D-7E36F04224A7}" destId="{89A79F4F-64B7-48A6-B203-C52CC08A23C3}" srcOrd="2" destOrd="0" presId="urn:microsoft.com/office/officeart/2018/2/layout/IconCircleList"/>
    <dgm:cxn modelId="{AE6EE891-E2AA-4FD3-BB5C-A952D60C496A}" type="presParOf" srcId="{89A79F4F-64B7-48A6-B203-C52CC08A23C3}" destId="{DA067D0D-53C9-4959-8D2E-0F9E22BB0D3A}" srcOrd="0" destOrd="0" presId="urn:microsoft.com/office/officeart/2018/2/layout/IconCircleList"/>
    <dgm:cxn modelId="{E0C31A01-B0D8-4379-9CA4-7DFCA97E2A96}" type="presParOf" srcId="{89A79F4F-64B7-48A6-B203-C52CC08A23C3}" destId="{FE58E86B-68C4-42D1-BA85-5343AF05085D}" srcOrd="1" destOrd="0" presId="urn:microsoft.com/office/officeart/2018/2/layout/IconCircleList"/>
    <dgm:cxn modelId="{4FDD3C5C-8CFA-4EE3-9CD5-15EC9CDAF40B}" type="presParOf" srcId="{89A79F4F-64B7-48A6-B203-C52CC08A23C3}" destId="{39D7540F-C93B-4221-A2B5-765AD04C31F3}" srcOrd="2" destOrd="0" presId="urn:microsoft.com/office/officeart/2018/2/layout/IconCircleList"/>
    <dgm:cxn modelId="{DA33788F-C6D7-49BD-9B3E-869BC2F73939}" type="presParOf" srcId="{89A79F4F-64B7-48A6-B203-C52CC08A23C3}" destId="{DA7FA257-744C-4CB4-8BD6-9344CC42E3A8}" srcOrd="3" destOrd="0" presId="urn:microsoft.com/office/officeart/2018/2/layout/IconCircleList"/>
    <dgm:cxn modelId="{4BEE4BA9-C68B-4A2C-97FD-BE0C73CB6FF9}" type="presParOf" srcId="{0B9EAD9B-BAC1-4272-927D-7E36F04224A7}" destId="{A596D16E-2BB5-42D4-9C80-7A614A0C3620}" srcOrd="3" destOrd="0" presId="urn:microsoft.com/office/officeart/2018/2/layout/IconCircleList"/>
    <dgm:cxn modelId="{CC9D92AF-7A3C-4272-877E-5E87761188C0}" type="presParOf" srcId="{0B9EAD9B-BAC1-4272-927D-7E36F04224A7}" destId="{4DBDBFF1-00D9-4256-94EC-24A27820DB01}" srcOrd="4" destOrd="0" presId="urn:microsoft.com/office/officeart/2018/2/layout/IconCircleList"/>
    <dgm:cxn modelId="{38248837-F35D-4266-8307-A5E42EBA8D68}" type="presParOf" srcId="{4DBDBFF1-00D9-4256-94EC-24A27820DB01}" destId="{2A977416-FEFB-4A89-B369-3FEF91B01248}" srcOrd="0" destOrd="0" presId="urn:microsoft.com/office/officeart/2018/2/layout/IconCircleList"/>
    <dgm:cxn modelId="{78ED45F1-4D71-45FF-9EAD-38DE7C313225}" type="presParOf" srcId="{4DBDBFF1-00D9-4256-94EC-24A27820DB01}" destId="{EBE244C5-A74C-48ED-A9D5-1D0FA1632D9D}" srcOrd="1" destOrd="0" presId="urn:microsoft.com/office/officeart/2018/2/layout/IconCircleList"/>
    <dgm:cxn modelId="{D1DD37F7-1B74-44FC-A8D3-990C5D431940}" type="presParOf" srcId="{4DBDBFF1-00D9-4256-94EC-24A27820DB01}" destId="{58F35001-3DA6-4DAE-BDF3-1B656C0D37CB}" srcOrd="2" destOrd="0" presId="urn:microsoft.com/office/officeart/2018/2/layout/IconCircleList"/>
    <dgm:cxn modelId="{DF872404-75C8-4BF7-BD21-E2B89C34F3B8}" type="presParOf" srcId="{4DBDBFF1-00D9-4256-94EC-24A27820DB01}" destId="{64F87D3C-8728-44F2-8AD2-79C7E63DC7AD}" srcOrd="3" destOrd="0" presId="urn:microsoft.com/office/officeart/2018/2/layout/IconCircleList"/>
    <dgm:cxn modelId="{4D8A0551-5506-4361-99D1-61839066F941}" type="presParOf" srcId="{0B9EAD9B-BAC1-4272-927D-7E36F04224A7}" destId="{C7BF054F-AF34-4751-A4C5-50CC8EC99A21}" srcOrd="5" destOrd="0" presId="urn:microsoft.com/office/officeart/2018/2/layout/IconCircleList"/>
    <dgm:cxn modelId="{E8CF5748-2C39-46D8-8AD0-D73FA27C70E2}" type="presParOf" srcId="{0B9EAD9B-BAC1-4272-927D-7E36F04224A7}" destId="{9D9D31AC-D58D-424C-82F8-B51C347D08CB}" srcOrd="6" destOrd="0" presId="urn:microsoft.com/office/officeart/2018/2/layout/IconCircleList"/>
    <dgm:cxn modelId="{8A3A7CCA-3975-44BD-8C95-DE7BAA631FB3}" type="presParOf" srcId="{9D9D31AC-D58D-424C-82F8-B51C347D08CB}" destId="{0B7E39E9-230C-4875-AF33-9709032A3FA2}" srcOrd="0" destOrd="0" presId="urn:microsoft.com/office/officeart/2018/2/layout/IconCircleList"/>
    <dgm:cxn modelId="{2CF58C49-6939-4A75-B5B8-EC429F294961}" type="presParOf" srcId="{9D9D31AC-D58D-424C-82F8-B51C347D08CB}" destId="{ED9FCCB2-37D5-4129-83E2-3A62A258CA3B}" srcOrd="1" destOrd="0" presId="urn:microsoft.com/office/officeart/2018/2/layout/IconCircleList"/>
    <dgm:cxn modelId="{68B92B89-B1B8-4CB9-BDD5-B07281AFECAB}" type="presParOf" srcId="{9D9D31AC-D58D-424C-82F8-B51C347D08CB}" destId="{297D6D8F-8515-4627-9954-FFBF2381D61F}" srcOrd="2" destOrd="0" presId="urn:microsoft.com/office/officeart/2018/2/layout/IconCircleList"/>
    <dgm:cxn modelId="{6743BAD7-9694-4D32-8D23-973AAA1198BB}" type="presParOf" srcId="{9D9D31AC-D58D-424C-82F8-B51C347D08CB}" destId="{A4A0755A-AE74-4099-AA6C-E7822813FF9D}" srcOrd="3" destOrd="0" presId="urn:microsoft.com/office/officeart/2018/2/layout/IconCircleList"/>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555ED8-C726-42E2-9AA9-28160F6F0FB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7F16E2E-1804-47DA-850C-91DC338C28E3}">
      <dgm:prSet/>
      <dgm:spPr/>
      <dgm:t>
        <a:bodyPr/>
        <a:lstStyle/>
        <a:p>
          <a:pPr>
            <a:lnSpc>
              <a:spcPct val="100000"/>
            </a:lnSpc>
            <a:defRPr cap="all"/>
          </a:pPr>
          <a:r>
            <a:rPr lang="en-US" b="0" i="0" baseline="0"/>
            <a:t>Storing our data in the cloud</a:t>
          </a:r>
          <a:endParaRPr lang="en-US"/>
        </a:p>
      </dgm:t>
    </dgm:pt>
    <dgm:pt modelId="{460DA12B-BFD7-4711-AF3E-EA159604919F}" type="parTrans" cxnId="{32CE2776-939A-467D-B013-336CF784297D}">
      <dgm:prSet/>
      <dgm:spPr/>
      <dgm:t>
        <a:bodyPr/>
        <a:lstStyle/>
        <a:p>
          <a:endParaRPr lang="en-US"/>
        </a:p>
      </dgm:t>
    </dgm:pt>
    <dgm:pt modelId="{61518DE3-37F3-4C36-9713-0E1EEC0A4537}" type="sibTrans" cxnId="{32CE2776-939A-467D-B013-336CF784297D}">
      <dgm:prSet/>
      <dgm:spPr/>
      <dgm:t>
        <a:bodyPr/>
        <a:lstStyle/>
        <a:p>
          <a:endParaRPr lang="en-US"/>
        </a:p>
      </dgm:t>
    </dgm:pt>
    <dgm:pt modelId="{B00FF889-90F0-476D-A595-788CDD4C776A}">
      <dgm:prSet/>
      <dgm:spPr/>
      <dgm:t>
        <a:bodyPr/>
        <a:lstStyle/>
        <a:p>
          <a:pPr>
            <a:lnSpc>
              <a:spcPct val="100000"/>
            </a:lnSpc>
            <a:defRPr cap="all"/>
          </a:pPr>
          <a:r>
            <a:rPr lang="en-US" b="0" i="0" baseline="0"/>
            <a:t>Documentation</a:t>
          </a:r>
          <a:endParaRPr lang="en-US"/>
        </a:p>
      </dgm:t>
    </dgm:pt>
    <dgm:pt modelId="{2A3597F0-7C0F-461C-9884-7E0D7C3669B5}" type="parTrans" cxnId="{98250044-2095-471B-B638-85F4EEB3B2B0}">
      <dgm:prSet/>
      <dgm:spPr/>
      <dgm:t>
        <a:bodyPr/>
        <a:lstStyle/>
        <a:p>
          <a:endParaRPr lang="en-US"/>
        </a:p>
      </dgm:t>
    </dgm:pt>
    <dgm:pt modelId="{0E9C46EE-455B-4F62-9FC5-374B1FD1EB7B}" type="sibTrans" cxnId="{98250044-2095-471B-B638-85F4EEB3B2B0}">
      <dgm:prSet/>
      <dgm:spPr/>
      <dgm:t>
        <a:bodyPr/>
        <a:lstStyle/>
        <a:p>
          <a:endParaRPr lang="en-US"/>
        </a:p>
      </dgm:t>
    </dgm:pt>
    <dgm:pt modelId="{108E5645-317A-4C76-B53E-33656DF6C487}">
      <dgm:prSet/>
      <dgm:spPr/>
      <dgm:t>
        <a:bodyPr/>
        <a:lstStyle/>
        <a:p>
          <a:pPr>
            <a:lnSpc>
              <a:spcPct val="100000"/>
            </a:lnSpc>
            <a:defRPr cap="all"/>
          </a:pPr>
          <a:r>
            <a:rPr lang="en-US" b="0" i="0" baseline="0"/>
            <a:t>Versions of software</a:t>
          </a:r>
          <a:endParaRPr lang="en-US"/>
        </a:p>
      </dgm:t>
    </dgm:pt>
    <dgm:pt modelId="{31F64228-BBED-4F4F-9ACF-0C25B1904AA9}" type="parTrans" cxnId="{B3FE6C3C-3F6A-4639-881E-55F631226B88}">
      <dgm:prSet/>
      <dgm:spPr/>
      <dgm:t>
        <a:bodyPr/>
        <a:lstStyle/>
        <a:p>
          <a:endParaRPr lang="en-US"/>
        </a:p>
      </dgm:t>
    </dgm:pt>
    <dgm:pt modelId="{75D18870-BEBF-4D6F-B9A0-371CF04DFB50}" type="sibTrans" cxnId="{B3FE6C3C-3F6A-4639-881E-55F631226B88}">
      <dgm:prSet/>
      <dgm:spPr/>
      <dgm:t>
        <a:bodyPr/>
        <a:lstStyle/>
        <a:p>
          <a:endParaRPr lang="en-US"/>
        </a:p>
      </dgm:t>
    </dgm:pt>
    <dgm:pt modelId="{28E5F29C-6B72-4222-A944-ABCECA2A67CC}" type="pres">
      <dgm:prSet presAssocID="{E0555ED8-C726-42E2-9AA9-28160F6F0FBD}" presName="root" presStyleCnt="0">
        <dgm:presLayoutVars>
          <dgm:dir/>
          <dgm:resizeHandles val="exact"/>
        </dgm:presLayoutVars>
      </dgm:prSet>
      <dgm:spPr/>
    </dgm:pt>
    <dgm:pt modelId="{301ED297-C1EA-445A-8478-F8F5CFBDF002}" type="pres">
      <dgm:prSet presAssocID="{D7F16E2E-1804-47DA-850C-91DC338C28E3}" presName="compNode" presStyleCnt="0"/>
      <dgm:spPr/>
    </dgm:pt>
    <dgm:pt modelId="{76156C64-5914-45B0-A678-86B8CC325A6E}" type="pres">
      <dgm:prSet presAssocID="{D7F16E2E-1804-47DA-850C-91DC338C28E3}" presName="iconBgRect" presStyleLbl="bgShp" presStyleIdx="0" presStyleCnt="3"/>
      <dgm:spPr/>
    </dgm:pt>
    <dgm:pt modelId="{8FAF029E-2A8C-467E-8FC2-A343155EC859}" type="pres">
      <dgm:prSet presAssocID="{D7F16E2E-1804-47DA-850C-91DC338C28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915DBB3E-9151-4AA5-9641-06897C903F81}" type="pres">
      <dgm:prSet presAssocID="{D7F16E2E-1804-47DA-850C-91DC338C28E3}" presName="spaceRect" presStyleCnt="0"/>
      <dgm:spPr/>
    </dgm:pt>
    <dgm:pt modelId="{E3072FAB-1695-4616-B1ED-CA4F003EF77D}" type="pres">
      <dgm:prSet presAssocID="{D7F16E2E-1804-47DA-850C-91DC338C28E3}" presName="textRect" presStyleLbl="revTx" presStyleIdx="0" presStyleCnt="3">
        <dgm:presLayoutVars>
          <dgm:chMax val="1"/>
          <dgm:chPref val="1"/>
        </dgm:presLayoutVars>
      </dgm:prSet>
      <dgm:spPr/>
    </dgm:pt>
    <dgm:pt modelId="{19CD708B-EAD9-487F-B77C-305F01ACE7E3}" type="pres">
      <dgm:prSet presAssocID="{61518DE3-37F3-4C36-9713-0E1EEC0A4537}" presName="sibTrans" presStyleCnt="0"/>
      <dgm:spPr/>
    </dgm:pt>
    <dgm:pt modelId="{29B743D7-5666-4864-A9E8-D5CE8451FD67}" type="pres">
      <dgm:prSet presAssocID="{B00FF889-90F0-476D-A595-788CDD4C776A}" presName="compNode" presStyleCnt="0"/>
      <dgm:spPr/>
    </dgm:pt>
    <dgm:pt modelId="{29628A9B-DD4C-475F-9779-EC4A2D4C833D}" type="pres">
      <dgm:prSet presAssocID="{B00FF889-90F0-476D-A595-788CDD4C776A}" presName="iconBgRect" presStyleLbl="bgShp" presStyleIdx="1" presStyleCnt="3"/>
      <dgm:spPr/>
    </dgm:pt>
    <dgm:pt modelId="{21BB43EE-17F4-4F3C-BF74-3F93C118021C}" type="pres">
      <dgm:prSet presAssocID="{B00FF889-90F0-476D-A595-788CDD4C77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C101854F-C6EC-413B-B449-283EEFD7503E}" type="pres">
      <dgm:prSet presAssocID="{B00FF889-90F0-476D-A595-788CDD4C776A}" presName="spaceRect" presStyleCnt="0"/>
      <dgm:spPr/>
    </dgm:pt>
    <dgm:pt modelId="{BA2AD006-8D97-4C06-8EBA-930AAAAF6DC3}" type="pres">
      <dgm:prSet presAssocID="{B00FF889-90F0-476D-A595-788CDD4C776A}" presName="textRect" presStyleLbl="revTx" presStyleIdx="1" presStyleCnt="3">
        <dgm:presLayoutVars>
          <dgm:chMax val="1"/>
          <dgm:chPref val="1"/>
        </dgm:presLayoutVars>
      </dgm:prSet>
      <dgm:spPr/>
    </dgm:pt>
    <dgm:pt modelId="{493ED4ED-B549-41E3-881A-14A29263C06D}" type="pres">
      <dgm:prSet presAssocID="{0E9C46EE-455B-4F62-9FC5-374B1FD1EB7B}" presName="sibTrans" presStyleCnt="0"/>
      <dgm:spPr/>
    </dgm:pt>
    <dgm:pt modelId="{1B5DDF76-A4FE-4B66-BD72-0D52158F7E08}" type="pres">
      <dgm:prSet presAssocID="{108E5645-317A-4C76-B53E-33656DF6C487}" presName="compNode" presStyleCnt="0"/>
      <dgm:spPr/>
    </dgm:pt>
    <dgm:pt modelId="{CAFB5F1D-8176-49BF-9E30-46155C9755E6}" type="pres">
      <dgm:prSet presAssocID="{108E5645-317A-4C76-B53E-33656DF6C487}" presName="iconBgRect" presStyleLbl="bgShp" presStyleIdx="2" presStyleCnt="3"/>
      <dgm:spPr/>
    </dgm:pt>
    <dgm:pt modelId="{40DE882A-56D9-47E3-8B7B-A716AD89CC48}" type="pres">
      <dgm:prSet presAssocID="{108E5645-317A-4C76-B53E-33656DF6C48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C123D4C9-2294-47BA-85E0-8F276A171020}" type="pres">
      <dgm:prSet presAssocID="{108E5645-317A-4C76-B53E-33656DF6C487}" presName="spaceRect" presStyleCnt="0"/>
      <dgm:spPr/>
    </dgm:pt>
    <dgm:pt modelId="{1E76D528-12D0-4EE3-84FC-ED6CC8EEAD11}" type="pres">
      <dgm:prSet presAssocID="{108E5645-317A-4C76-B53E-33656DF6C487}" presName="textRect" presStyleLbl="revTx" presStyleIdx="2" presStyleCnt="3">
        <dgm:presLayoutVars>
          <dgm:chMax val="1"/>
          <dgm:chPref val="1"/>
        </dgm:presLayoutVars>
      </dgm:prSet>
      <dgm:spPr/>
    </dgm:pt>
  </dgm:ptLst>
  <dgm:cxnLst>
    <dgm:cxn modelId="{B3FE6C3C-3F6A-4639-881E-55F631226B88}" srcId="{E0555ED8-C726-42E2-9AA9-28160F6F0FBD}" destId="{108E5645-317A-4C76-B53E-33656DF6C487}" srcOrd="2" destOrd="0" parTransId="{31F64228-BBED-4F4F-9ACF-0C25B1904AA9}" sibTransId="{75D18870-BEBF-4D6F-B9A0-371CF04DFB50}"/>
    <dgm:cxn modelId="{98250044-2095-471B-B638-85F4EEB3B2B0}" srcId="{E0555ED8-C726-42E2-9AA9-28160F6F0FBD}" destId="{B00FF889-90F0-476D-A595-788CDD4C776A}" srcOrd="1" destOrd="0" parTransId="{2A3597F0-7C0F-461C-9884-7E0D7C3669B5}" sibTransId="{0E9C46EE-455B-4F62-9FC5-374B1FD1EB7B}"/>
    <dgm:cxn modelId="{F3884C73-8D17-45AD-9AC0-BD5D413D4462}" type="presOf" srcId="{D7F16E2E-1804-47DA-850C-91DC338C28E3}" destId="{E3072FAB-1695-4616-B1ED-CA4F003EF77D}" srcOrd="0" destOrd="0" presId="urn:microsoft.com/office/officeart/2018/5/layout/IconCircleLabelList"/>
    <dgm:cxn modelId="{BA39DF55-6AB9-4A8D-94B9-F4999ACCB15B}" type="presOf" srcId="{B00FF889-90F0-476D-A595-788CDD4C776A}" destId="{BA2AD006-8D97-4C06-8EBA-930AAAAF6DC3}" srcOrd="0" destOrd="0" presId="urn:microsoft.com/office/officeart/2018/5/layout/IconCircleLabelList"/>
    <dgm:cxn modelId="{32CE2776-939A-467D-B013-336CF784297D}" srcId="{E0555ED8-C726-42E2-9AA9-28160F6F0FBD}" destId="{D7F16E2E-1804-47DA-850C-91DC338C28E3}" srcOrd="0" destOrd="0" parTransId="{460DA12B-BFD7-4711-AF3E-EA159604919F}" sibTransId="{61518DE3-37F3-4C36-9713-0E1EEC0A4537}"/>
    <dgm:cxn modelId="{3D016C9F-A655-4C07-8648-2AE11E232C16}" type="presOf" srcId="{E0555ED8-C726-42E2-9AA9-28160F6F0FBD}" destId="{28E5F29C-6B72-4222-A944-ABCECA2A67CC}" srcOrd="0" destOrd="0" presId="urn:microsoft.com/office/officeart/2018/5/layout/IconCircleLabelList"/>
    <dgm:cxn modelId="{60ED60F4-0679-4397-BE77-60F6E3E96E8C}" type="presOf" srcId="{108E5645-317A-4C76-B53E-33656DF6C487}" destId="{1E76D528-12D0-4EE3-84FC-ED6CC8EEAD11}" srcOrd="0" destOrd="0" presId="urn:microsoft.com/office/officeart/2018/5/layout/IconCircleLabelList"/>
    <dgm:cxn modelId="{24C1BD3A-EEE6-4873-8979-39D052055FE0}" type="presParOf" srcId="{28E5F29C-6B72-4222-A944-ABCECA2A67CC}" destId="{301ED297-C1EA-445A-8478-F8F5CFBDF002}" srcOrd="0" destOrd="0" presId="urn:microsoft.com/office/officeart/2018/5/layout/IconCircleLabelList"/>
    <dgm:cxn modelId="{DB71AF02-48C6-49B1-8C38-570BA5046DA8}" type="presParOf" srcId="{301ED297-C1EA-445A-8478-F8F5CFBDF002}" destId="{76156C64-5914-45B0-A678-86B8CC325A6E}" srcOrd="0" destOrd="0" presId="urn:microsoft.com/office/officeart/2018/5/layout/IconCircleLabelList"/>
    <dgm:cxn modelId="{E7C295E9-1142-4700-8413-A4D6FB393D4B}" type="presParOf" srcId="{301ED297-C1EA-445A-8478-F8F5CFBDF002}" destId="{8FAF029E-2A8C-467E-8FC2-A343155EC859}" srcOrd="1" destOrd="0" presId="urn:microsoft.com/office/officeart/2018/5/layout/IconCircleLabelList"/>
    <dgm:cxn modelId="{09B74A3B-1AB2-499F-83ED-5D846D5DE5A0}" type="presParOf" srcId="{301ED297-C1EA-445A-8478-F8F5CFBDF002}" destId="{915DBB3E-9151-4AA5-9641-06897C903F81}" srcOrd="2" destOrd="0" presId="urn:microsoft.com/office/officeart/2018/5/layout/IconCircleLabelList"/>
    <dgm:cxn modelId="{D522B8A7-EF82-4772-B6ED-6C0DCBC2B886}" type="presParOf" srcId="{301ED297-C1EA-445A-8478-F8F5CFBDF002}" destId="{E3072FAB-1695-4616-B1ED-CA4F003EF77D}" srcOrd="3" destOrd="0" presId="urn:microsoft.com/office/officeart/2018/5/layout/IconCircleLabelList"/>
    <dgm:cxn modelId="{0B53D30C-64D1-496D-A5C5-6E5D6EA1A2E2}" type="presParOf" srcId="{28E5F29C-6B72-4222-A944-ABCECA2A67CC}" destId="{19CD708B-EAD9-487F-B77C-305F01ACE7E3}" srcOrd="1" destOrd="0" presId="urn:microsoft.com/office/officeart/2018/5/layout/IconCircleLabelList"/>
    <dgm:cxn modelId="{598DA29B-F96A-4DAF-9F3B-4B88AECE5AC5}" type="presParOf" srcId="{28E5F29C-6B72-4222-A944-ABCECA2A67CC}" destId="{29B743D7-5666-4864-A9E8-D5CE8451FD67}" srcOrd="2" destOrd="0" presId="urn:microsoft.com/office/officeart/2018/5/layout/IconCircleLabelList"/>
    <dgm:cxn modelId="{182D23A6-D4F2-4962-97CD-D8E1B6EC2D21}" type="presParOf" srcId="{29B743D7-5666-4864-A9E8-D5CE8451FD67}" destId="{29628A9B-DD4C-475F-9779-EC4A2D4C833D}" srcOrd="0" destOrd="0" presId="urn:microsoft.com/office/officeart/2018/5/layout/IconCircleLabelList"/>
    <dgm:cxn modelId="{CC87DF78-5A8E-43D7-A26F-D31AA4521FE1}" type="presParOf" srcId="{29B743D7-5666-4864-A9E8-D5CE8451FD67}" destId="{21BB43EE-17F4-4F3C-BF74-3F93C118021C}" srcOrd="1" destOrd="0" presId="urn:microsoft.com/office/officeart/2018/5/layout/IconCircleLabelList"/>
    <dgm:cxn modelId="{AACA4540-D37F-4AE5-8254-564B3F4E5522}" type="presParOf" srcId="{29B743D7-5666-4864-A9E8-D5CE8451FD67}" destId="{C101854F-C6EC-413B-B449-283EEFD7503E}" srcOrd="2" destOrd="0" presId="urn:microsoft.com/office/officeart/2018/5/layout/IconCircleLabelList"/>
    <dgm:cxn modelId="{75CC4E87-D56F-4DF7-BBCF-9416882B8684}" type="presParOf" srcId="{29B743D7-5666-4864-A9E8-D5CE8451FD67}" destId="{BA2AD006-8D97-4C06-8EBA-930AAAAF6DC3}" srcOrd="3" destOrd="0" presId="urn:microsoft.com/office/officeart/2018/5/layout/IconCircleLabelList"/>
    <dgm:cxn modelId="{D2A180F4-CD8E-4F10-A2D5-F1FB41EF65AA}" type="presParOf" srcId="{28E5F29C-6B72-4222-A944-ABCECA2A67CC}" destId="{493ED4ED-B549-41E3-881A-14A29263C06D}" srcOrd="3" destOrd="0" presId="urn:microsoft.com/office/officeart/2018/5/layout/IconCircleLabelList"/>
    <dgm:cxn modelId="{65786973-F334-45F8-958B-73332C4F2E40}" type="presParOf" srcId="{28E5F29C-6B72-4222-A944-ABCECA2A67CC}" destId="{1B5DDF76-A4FE-4B66-BD72-0D52158F7E08}" srcOrd="4" destOrd="0" presId="urn:microsoft.com/office/officeart/2018/5/layout/IconCircleLabelList"/>
    <dgm:cxn modelId="{00F95703-764A-494F-A57A-0FC93E17140A}" type="presParOf" srcId="{1B5DDF76-A4FE-4B66-BD72-0D52158F7E08}" destId="{CAFB5F1D-8176-49BF-9E30-46155C9755E6}" srcOrd="0" destOrd="0" presId="urn:microsoft.com/office/officeart/2018/5/layout/IconCircleLabelList"/>
    <dgm:cxn modelId="{1C51E028-4A42-4BC4-AB6B-F55A11D7A619}" type="presParOf" srcId="{1B5DDF76-A4FE-4B66-BD72-0D52158F7E08}" destId="{40DE882A-56D9-47E3-8B7B-A716AD89CC48}" srcOrd="1" destOrd="0" presId="urn:microsoft.com/office/officeart/2018/5/layout/IconCircleLabelList"/>
    <dgm:cxn modelId="{7DDB6E8B-54F3-4E9F-B751-89F906E4BD94}" type="presParOf" srcId="{1B5DDF76-A4FE-4B66-BD72-0D52158F7E08}" destId="{C123D4C9-2294-47BA-85E0-8F276A171020}" srcOrd="2" destOrd="0" presId="urn:microsoft.com/office/officeart/2018/5/layout/IconCircleLabelList"/>
    <dgm:cxn modelId="{256EEFCD-06CC-4684-9D31-FACEF3919A4E}" type="presParOf" srcId="{1B5DDF76-A4FE-4B66-BD72-0D52158F7E08}" destId="{1E76D528-12D0-4EE3-84FC-ED6CC8EEAD1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555ED8-C726-42E2-9AA9-28160F6F0FBD}"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D7F16E2E-1804-47DA-850C-91DC338C28E3}">
      <dgm:prSet/>
      <dgm:spPr/>
      <dgm:t>
        <a:bodyPr/>
        <a:lstStyle/>
        <a:p>
          <a:pPr>
            <a:lnSpc>
              <a:spcPct val="100000"/>
            </a:lnSpc>
            <a:defRPr cap="all"/>
          </a:pPr>
          <a:r>
            <a:rPr lang="en-US" b="0" i="0" baseline="0"/>
            <a:t>final STATE DATA</a:t>
          </a:r>
          <a:endParaRPr lang="en-US"/>
        </a:p>
      </dgm:t>
    </dgm:pt>
    <dgm:pt modelId="{460DA12B-BFD7-4711-AF3E-EA159604919F}" type="parTrans" cxnId="{32CE2776-939A-467D-B013-336CF784297D}">
      <dgm:prSet/>
      <dgm:spPr/>
      <dgm:t>
        <a:bodyPr/>
        <a:lstStyle/>
        <a:p>
          <a:endParaRPr lang="en-US"/>
        </a:p>
      </dgm:t>
    </dgm:pt>
    <dgm:pt modelId="{61518DE3-37F3-4C36-9713-0E1EEC0A4537}" type="sibTrans" cxnId="{32CE2776-939A-467D-B013-336CF784297D}">
      <dgm:prSet/>
      <dgm:spPr/>
      <dgm:t>
        <a:bodyPr/>
        <a:lstStyle/>
        <a:p>
          <a:endParaRPr lang="en-US"/>
        </a:p>
      </dgm:t>
    </dgm:pt>
    <dgm:pt modelId="{B00FF889-90F0-476D-A595-788CDD4C776A}">
      <dgm:prSet/>
      <dgm:spPr/>
      <dgm:t>
        <a:bodyPr/>
        <a:lstStyle/>
        <a:p>
          <a:pPr>
            <a:lnSpc>
              <a:spcPct val="100000"/>
            </a:lnSpc>
            <a:defRPr cap="all"/>
          </a:pPr>
          <a:r>
            <a:rPr lang="en-US" b="0" i="0" baseline="0"/>
            <a:t>PUBLISHED FINDINGS</a:t>
          </a:r>
          <a:endParaRPr lang="en-US"/>
        </a:p>
      </dgm:t>
    </dgm:pt>
    <dgm:pt modelId="{2A3597F0-7C0F-461C-9884-7E0D7C3669B5}" type="parTrans" cxnId="{98250044-2095-471B-B638-85F4EEB3B2B0}">
      <dgm:prSet/>
      <dgm:spPr/>
      <dgm:t>
        <a:bodyPr/>
        <a:lstStyle/>
        <a:p>
          <a:endParaRPr lang="en-US"/>
        </a:p>
      </dgm:t>
    </dgm:pt>
    <dgm:pt modelId="{0E9C46EE-455B-4F62-9FC5-374B1FD1EB7B}" type="sibTrans" cxnId="{98250044-2095-471B-B638-85F4EEB3B2B0}">
      <dgm:prSet/>
      <dgm:spPr/>
      <dgm:t>
        <a:bodyPr/>
        <a:lstStyle/>
        <a:p>
          <a:endParaRPr lang="en-US"/>
        </a:p>
      </dgm:t>
    </dgm:pt>
    <dgm:pt modelId="{108E5645-317A-4C76-B53E-33656DF6C487}">
      <dgm:prSet/>
      <dgm:spPr/>
      <dgm:t>
        <a:bodyPr/>
        <a:lstStyle/>
        <a:p>
          <a:pPr>
            <a:lnSpc>
              <a:spcPct val="100000"/>
            </a:lnSpc>
            <a:defRPr cap="all"/>
          </a:pPr>
          <a:r>
            <a:rPr lang="en-US"/>
            <a:t>SHARED &amp; Linked with </a:t>
          </a:r>
        </a:p>
        <a:p>
          <a:pPr>
            <a:lnSpc>
              <a:spcPct val="100000"/>
            </a:lnSpc>
            <a:defRPr cap="all"/>
          </a:pPr>
          <a:r>
            <a:rPr lang="en-US"/>
            <a:t>persistent ids</a:t>
          </a:r>
        </a:p>
      </dgm:t>
    </dgm:pt>
    <dgm:pt modelId="{31F64228-BBED-4F4F-9ACF-0C25B1904AA9}" type="parTrans" cxnId="{B3FE6C3C-3F6A-4639-881E-55F631226B88}">
      <dgm:prSet/>
      <dgm:spPr/>
      <dgm:t>
        <a:bodyPr/>
        <a:lstStyle/>
        <a:p>
          <a:endParaRPr lang="en-US"/>
        </a:p>
      </dgm:t>
    </dgm:pt>
    <dgm:pt modelId="{75D18870-BEBF-4D6F-B9A0-371CF04DFB50}" type="sibTrans" cxnId="{B3FE6C3C-3F6A-4639-881E-55F631226B88}">
      <dgm:prSet/>
      <dgm:spPr/>
      <dgm:t>
        <a:bodyPr/>
        <a:lstStyle/>
        <a:p>
          <a:endParaRPr lang="en-US"/>
        </a:p>
      </dgm:t>
    </dgm:pt>
    <dgm:pt modelId="{28E5F29C-6B72-4222-A944-ABCECA2A67CC}" type="pres">
      <dgm:prSet presAssocID="{E0555ED8-C726-42E2-9AA9-28160F6F0FBD}" presName="root" presStyleCnt="0">
        <dgm:presLayoutVars>
          <dgm:dir/>
          <dgm:resizeHandles val="exact"/>
        </dgm:presLayoutVars>
      </dgm:prSet>
      <dgm:spPr/>
    </dgm:pt>
    <dgm:pt modelId="{301ED297-C1EA-445A-8478-F8F5CFBDF002}" type="pres">
      <dgm:prSet presAssocID="{D7F16E2E-1804-47DA-850C-91DC338C28E3}" presName="compNode" presStyleCnt="0"/>
      <dgm:spPr/>
    </dgm:pt>
    <dgm:pt modelId="{76156C64-5914-45B0-A678-86B8CC325A6E}" type="pres">
      <dgm:prSet presAssocID="{D7F16E2E-1804-47DA-850C-91DC338C28E3}" presName="iconBgRect" presStyleLbl="bgShp" presStyleIdx="0" presStyleCnt="3"/>
      <dgm:spPr>
        <a:solidFill>
          <a:schemeClr val="bg1">
            <a:lumMod val="95000"/>
          </a:schemeClr>
        </a:solidFill>
      </dgm:spPr>
    </dgm:pt>
    <dgm:pt modelId="{8FAF029E-2A8C-467E-8FC2-A343155EC859}" type="pres">
      <dgm:prSet presAssocID="{D7F16E2E-1804-47DA-850C-91DC338C28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915DBB3E-9151-4AA5-9641-06897C903F81}" type="pres">
      <dgm:prSet presAssocID="{D7F16E2E-1804-47DA-850C-91DC338C28E3}" presName="spaceRect" presStyleCnt="0"/>
      <dgm:spPr/>
    </dgm:pt>
    <dgm:pt modelId="{E3072FAB-1695-4616-B1ED-CA4F003EF77D}" type="pres">
      <dgm:prSet presAssocID="{D7F16E2E-1804-47DA-850C-91DC338C28E3}" presName="textRect" presStyleLbl="revTx" presStyleIdx="0" presStyleCnt="3">
        <dgm:presLayoutVars>
          <dgm:chMax val="1"/>
          <dgm:chPref val="1"/>
        </dgm:presLayoutVars>
      </dgm:prSet>
      <dgm:spPr/>
    </dgm:pt>
    <dgm:pt modelId="{19CD708B-EAD9-487F-B77C-305F01ACE7E3}" type="pres">
      <dgm:prSet presAssocID="{61518DE3-37F3-4C36-9713-0E1EEC0A4537}" presName="sibTrans" presStyleCnt="0"/>
      <dgm:spPr/>
    </dgm:pt>
    <dgm:pt modelId="{29B743D7-5666-4864-A9E8-D5CE8451FD67}" type="pres">
      <dgm:prSet presAssocID="{B00FF889-90F0-476D-A595-788CDD4C776A}" presName="compNode" presStyleCnt="0"/>
      <dgm:spPr/>
    </dgm:pt>
    <dgm:pt modelId="{29628A9B-DD4C-475F-9779-EC4A2D4C833D}" type="pres">
      <dgm:prSet presAssocID="{B00FF889-90F0-476D-A595-788CDD4C776A}" presName="iconBgRect" presStyleLbl="bgShp" presStyleIdx="1" presStyleCnt="3"/>
      <dgm:spPr>
        <a:xfrm>
          <a:off x="3377081" y="421375"/>
          <a:ext cx="1475437" cy="1475437"/>
        </a:xfrm>
        <a:prstGeom prst="ellipse">
          <a:avLst/>
        </a:prstGeom>
        <a:solidFill>
          <a:prstClr val="white">
            <a:lumMod val="95000"/>
          </a:prstClr>
        </a:solidFill>
        <a:ln>
          <a:noFill/>
        </a:ln>
        <a:effectLst/>
      </dgm:spPr>
    </dgm:pt>
    <dgm:pt modelId="{21BB43EE-17F4-4F3C-BF74-3F93C118021C}" type="pres">
      <dgm:prSet presAssocID="{B00FF889-90F0-476D-A595-788CDD4C77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wspaper with solid fill"/>
        </a:ext>
      </dgm:extLst>
    </dgm:pt>
    <dgm:pt modelId="{C101854F-C6EC-413B-B449-283EEFD7503E}" type="pres">
      <dgm:prSet presAssocID="{B00FF889-90F0-476D-A595-788CDD4C776A}" presName="spaceRect" presStyleCnt="0"/>
      <dgm:spPr/>
    </dgm:pt>
    <dgm:pt modelId="{BA2AD006-8D97-4C06-8EBA-930AAAAF6DC3}" type="pres">
      <dgm:prSet presAssocID="{B00FF889-90F0-476D-A595-788CDD4C776A}" presName="textRect" presStyleLbl="revTx" presStyleIdx="1" presStyleCnt="3">
        <dgm:presLayoutVars>
          <dgm:chMax val="1"/>
          <dgm:chPref val="1"/>
        </dgm:presLayoutVars>
      </dgm:prSet>
      <dgm:spPr/>
    </dgm:pt>
    <dgm:pt modelId="{493ED4ED-B549-41E3-881A-14A29263C06D}" type="pres">
      <dgm:prSet presAssocID="{0E9C46EE-455B-4F62-9FC5-374B1FD1EB7B}" presName="sibTrans" presStyleCnt="0"/>
      <dgm:spPr/>
    </dgm:pt>
    <dgm:pt modelId="{1B5DDF76-A4FE-4B66-BD72-0D52158F7E08}" type="pres">
      <dgm:prSet presAssocID="{108E5645-317A-4C76-B53E-33656DF6C487}" presName="compNode" presStyleCnt="0"/>
      <dgm:spPr/>
    </dgm:pt>
    <dgm:pt modelId="{CAFB5F1D-8176-49BF-9E30-46155C9755E6}" type="pres">
      <dgm:prSet presAssocID="{108E5645-317A-4C76-B53E-33656DF6C487}" presName="iconBgRect" presStyleLbl="bgShp" presStyleIdx="2" presStyleCnt="3"/>
      <dgm:spPr>
        <a:xfrm>
          <a:off x="6219112" y="421375"/>
          <a:ext cx="1475437" cy="1475437"/>
        </a:xfrm>
        <a:prstGeom prst="ellipse">
          <a:avLst/>
        </a:prstGeom>
        <a:solidFill>
          <a:prstClr val="white">
            <a:lumMod val="95000"/>
          </a:prstClr>
        </a:solidFill>
        <a:ln>
          <a:noFill/>
        </a:ln>
        <a:effectLst/>
      </dgm:spPr>
    </dgm:pt>
    <dgm:pt modelId="{40DE882A-56D9-47E3-8B7B-A716AD89CC48}" type="pres">
      <dgm:prSet presAssocID="{108E5645-317A-4C76-B53E-33656DF6C48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ployee badge with solid fill"/>
        </a:ext>
      </dgm:extLst>
    </dgm:pt>
    <dgm:pt modelId="{C123D4C9-2294-47BA-85E0-8F276A171020}" type="pres">
      <dgm:prSet presAssocID="{108E5645-317A-4C76-B53E-33656DF6C487}" presName="spaceRect" presStyleCnt="0"/>
      <dgm:spPr/>
    </dgm:pt>
    <dgm:pt modelId="{1E76D528-12D0-4EE3-84FC-ED6CC8EEAD11}" type="pres">
      <dgm:prSet presAssocID="{108E5645-317A-4C76-B53E-33656DF6C487}" presName="textRect" presStyleLbl="revTx" presStyleIdx="2" presStyleCnt="3">
        <dgm:presLayoutVars>
          <dgm:chMax val="1"/>
          <dgm:chPref val="1"/>
        </dgm:presLayoutVars>
      </dgm:prSet>
      <dgm:spPr/>
    </dgm:pt>
  </dgm:ptLst>
  <dgm:cxnLst>
    <dgm:cxn modelId="{B3FE6C3C-3F6A-4639-881E-55F631226B88}" srcId="{E0555ED8-C726-42E2-9AA9-28160F6F0FBD}" destId="{108E5645-317A-4C76-B53E-33656DF6C487}" srcOrd="2" destOrd="0" parTransId="{31F64228-BBED-4F4F-9ACF-0C25B1904AA9}" sibTransId="{75D18870-BEBF-4D6F-B9A0-371CF04DFB50}"/>
    <dgm:cxn modelId="{C4791241-9D4B-4B70-A5F6-49F7F580BD24}" type="presOf" srcId="{B00FF889-90F0-476D-A595-788CDD4C776A}" destId="{BA2AD006-8D97-4C06-8EBA-930AAAAF6DC3}" srcOrd="0" destOrd="0" presId="urn:microsoft.com/office/officeart/2018/5/layout/IconCircleLabelList"/>
    <dgm:cxn modelId="{98250044-2095-471B-B638-85F4EEB3B2B0}" srcId="{E0555ED8-C726-42E2-9AA9-28160F6F0FBD}" destId="{B00FF889-90F0-476D-A595-788CDD4C776A}" srcOrd="1" destOrd="0" parTransId="{2A3597F0-7C0F-461C-9884-7E0D7C3669B5}" sibTransId="{0E9C46EE-455B-4F62-9FC5-374B1FD1EB7B}"/>
    <dgm:cxn modelId="{32CE2776-939A-467D-B013-336CF784297D}" srcId="{E0555ED8-C726-42E2-9AA9-28160F6F0FBD}" destId="{D7F16E2E-1804-47DA-850C-91DC338C28E3}" srcOrd="0" destOrd="0" parTransId="{460DA12B-BFD7-4711-AF3E-EA159604919F}" sibTransId="{61518DE3-37F3-4C36-9713-0E1EEC0A4537}"/>
    <dgm:cxn modelId="{F063A158-73B7-49C0-8EA9-107881D7A211}" type="presOf" srcId="{D7F16E2E-1804-47DA-850C-91DC338C28E3}" destId="{E3072FAB-1695-4616-B1ED-CA4F003EF77D}" srcOrd="0" destOrd="0" presId="urn:microsoft.com/office/officeart/2018/5/layout/IconCircleLabelList"/>
    <dgm:cxn modelId="{245EDBCA-F3CB-452A-9BF4-D3D0668D8B0A}" type="presOf" srcId="{E0555ED8-C726-42E2-9AA9-28160F6F0FBD}" destId="{28E5F29C-6B72-4222-A944-ABCECA2A67CC}" srcOrd="0" destOrd="0" presId="urn:microsoft.com/office/officeart/2018/5/layout/IconCircleLabelList"/>
    <dgm:cxn modelId="{E46FEFCC-63A2-4785-B902-712608A58B20}" type="presOf" srcId="{108E5645-317A-4C76-B53E-33656DF6C487}" destId="{1E76D528-12D0-4EE3-84FC-ED6CC8EEAD11}" srcOrd="0" destOrd="0" presId="urn:microsoft.com/office/officeart/2018/5/layout/IconCircleLabelList"/>
    <dgm:cxn modelId="{6F250EFD-B06D-4971-AAAD-D19E67A2571F}" type="presParOf" srcId="{28E5F29C-6B72-4222-A944-ABCECA2A67CC}" destId="{301ED297-C1EA-445A-8478-F8F5CFBDF002}" srcOrd="0" destOrd="0" presId="urn:microsoft.com/office/officeart/2018/5/layout/IconCircleLabelList"/>
    <dgm:cxn modelId="{5E69B8CD-EEBB-4EED-BE5E-96B314AF8FF9}" type="presParOf" srcId="{301ED297-C1EA-445A-8478-F8F5CFBDF002}" destId="{76156C64-5914-45B0-A678-86B8CC325A6E}" srcOrd="0" destOrd="0" presId="urn:microsoft.com/office/officeart/2018/5/layout/IconCircleLabelList"/>
    <dgm:cxn modelId="{29B78AF7-275B-4F42-B314-7786F40A4EF9}" type="presParOf" srcId="{301ED297-C1EA-445A-8478-F8F5CFBDF002}" destId="{8FAF029E-2A8C-467E-8FC2-A343155EC859}" srcOrd="1" destOrd="0" presId="urn:microsoft.com/office/officeart/2018/5/layout/IconCircleLabelList"/>
    <dgm:cxn modelId="{5043F0D1-A00A-40C4-AA56-C6615920AEA0}" type="presParOf" srcId="{301ED297-C1EA-445A-8478-F8F5CFBDF002}" destId="{915DBB3E-9151-4AA5-9641-06897C903F81}" srcOrd="2" destOrd="0" presId="urn:microsoft.com/office/officeart/2018/5/layout/IconCircleLabelList"/>
    <dgm:cxn modelId="{33CBCE84-B8BE-4A34-9052-A16CF858B9B1}" type="presParOf" srcId="{301ED297-C1EA-445A-8478-F8F5CFBDF002}" destId="{E3072FAB-1695-4616-B1ED-CA4F003EF77D}" srcOrd="3" destOrd="0" presId="urn:microsoft.com/office/officeart/2018/5/layout/IconCircleLabelList"/>
    <dgm:cxn modelId="{A4474140-2860-4831-A135-444288FBAE67}" type="presParOf" srcId="{28E5F29C-6B72-4222-A944-ABCECA2A67CC}" destId="{19CD708B-EAD9-487F-B77C-305F01ACE7E3}" srcOrd="1" destOrd="0" presId="urn:microsoft.com/office/officeart/2018/5/layout/IconCircleLabelList"/>
    <dgm:cxn modelId="{834D61A7-EECF-4E42-BD1C-2038695EBF30}" type="presParOf" srcId="{28E5F29C-6B72-4222-A944-ABCECA2A67CC}" destId="{29B743D7-5666-4864-A9E8-D5CE8451FD67}" srcOrd="2" destOrd="0" presId="urn:microsoft.com/office/officeart/2018/5/layout/IconCircleLabelList"/>
    <dgm:cxn modelId="{77E38958-8640-4BF6-878A-883AF336F9EA}" type="presParOf" srcId="{29B743D7-5666-4864-A9E8-D5CE8451FD67}" destId="{29628A9B-DD4C-475F-9779-EC4A2D4C833D}" srcOrd="0" destOrd="0" presId="urn:microsoft.com/office/officeart/2018/5/layout/IconCircleLabelList"/>
    <dgm:cxn modelId="{A58C92FC-C323-485D-BBEE-DF33228C9E2D}" type="presParOf" srcId="{29B743D7-5666-4864-A9E8-D5CE8451FD67}" destId="{21BB43EE-17F4-4F3C-BF74-3F93C118021C}" srcOrd="1" destOrd="0" presId="urn:microsoft.com/office/officeart/2018/5/layout/IconCircleLabelList"/>
    <dgm:cxn modelId="{8D4709CF-9553-4AA3-AFF1-3D9A8E86DB6E}" type="presParOf" srcId="{29B743D7-5666-4864-A9E8-D5CE8451FD67}" destId="{C101854F-C6EC-413B-B449-283EEFD7503E}" srcOrd="2" destOrd="0" presId="urn:microsoft.com/office/officeart/2018/5/layout/IconCircleLabelList"/>
    <dgm:cxn modelId="{379A2B75-5A2F-4D19-9A18-AD8E3180D634}" type="presParOf" srcId="{29B743D7-5666-4864-A9E8-D5CE8451FD67}" destId="{BA2AD006-8D97-4C06-8EBA-930AAAAF6DC3}" srcOrd="3" destOrd="0" presId="urn:microsoft.com/office/officeart/2018/5/layout/IconCircleLabelList"/>
    <dgm:cxn modelId="{0943B8A2-6092-4ED6-9262-CA2E6573450C}" type="presParOf" srcId="{28E5F29C-6B72-4222-A944-ABCECA2A67CC}" destId="{493ED4ED-B549-41E3-881A-14A29263C06D}" srcOrd="3" destOrd="0" presId="urn:microsoft.com/office/officeart/2018/5/layout/IconCircleLabelList"/>
    <dgm:cxn modelId="{9E65313B-B623-40C0-B2E7-D00D771598E1}" type="presParOf" srcId="{28E5F29C-6B72-4222-A944-ABCECA2A67CC}" destId="{1B5DDF76-A4FE-4B66-BD72-0D52158F7E08}" srcOrd="4" destOrd="0" presId="urn:microsoft.com/office/officeart/2018/5/layout/IconCircleLabelList"/>
    <dgm:cxn modelId="{2058AC4E-B85D-4285-A9E8-68B26DA5D40B}" type="presParOf" srcId="{1B5DDF76-A4FE-4B66-BD72-0D52158F7E08}" destId="{CAFB5F1D-8176-49BF-9E30-46155C9755E6}" srcOrd="0" destOrd="0" presId="urn:microsoft.com/office/officeart/2018/5/layout/IconCircleLabelList"/>
    <dgm:cxn modelId="{D5CC3997-3575-4CD7-84F9-758833497D19}" type="presParOf" srcId="{1B5DDF76-A4FE-4B66-BD72-0D52158F7E08}" destId="{40DE882A-56D9-47E3-8B7B-A716AD89CC48}" srcOrd="1" destOrd="0" presId="urn:microsoft.com/office/officeart/2018/5/layout/IconCircleLabelList"/>
    <dgm:cxn modelId="{DFFD7BF3-FD13-455C-806D-23AD4844ED2F}" type="presParOf" srcId="{1B5DDF76-A4FE-4B66-BD72-0D52158F7E08}" destId="{C123D4C9-2294-47BA-85E0-8F276A171020}" srcOrd="2" destOrd="0" presId="urn:microsoft.com/office/officeart/2018/5/layout/IconCircleLabelList"/>
    <dgm:cxn modelId="{F4995CE6-D5AF-4FE5-B819-9C28EB5866E9}" type="presParOf" srcId="{1B5DDF76-A4FE-4B66-BD72-0D52158F7E08}" destId="{1E76D528-12D0-4EE3-84FC-ED6CC8EEAD1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68D8834-DFB5-4CEC-9498-B8C15943E46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A018549A-CB94-4FFA-AEEE-0E444A3EBAE5}">
      <dgm:prSet custT="1"/>
      <dgm:spPr>
        <a:solidFill>
          <a:schemeClr val="accent2">
            <a:lumMod val="75000"/>
          </a:schemeClr>
        </a:solidFill>
      </dgm:spPr>
      <dgm:t>
        <a:bodyPr/>
        <a:lstStyle/>
        <a:p>
          <a:r>
            <a:rPr lang="en-AU" sz="2000"/>
            <a:t>Datasets linked in article</a:t>
          </a:r>
        </a:p>
      </dgm:t>
    </dgm:pt>
    <dgm:pt modelId="{7CD8E004-E858-4E3A-9F41-7E9E47324033}" type="parTrans" cxnId="{1B4E236B-3F88-4024-9AE1-94AEE5468CB5}">
      <dgm:prSet/>
      <dgm:spPr/>
      <dgm:t>
        <a:bodyPr/>
        <a:lstStyle/>
        <a:p>
          <a:endParaRPr lang="en-AU"/>
        </a:p>
      </dgm:t>
    </dgm:pt>
    <dgm:pt modelId="{80B5751E-8B32-4865-97BE-0D0111987928}" type="sibTrans" cxnId="{1B4E236B-3F88-4024-9AE1-94AEE5468CB5}">
      <dgm:prSet/>
      <dgm:spPr/>
      <dgm:t>
        <a:bodyPr/>
        <a:lstStyle/>
        <a:p>
          <a:endParaRPr lang="en-AU"/>
        </a:p>
      </dgm:t>
    </dgm:pt>
    <dgm:pt modelId="{00D785E8-5461-449E-A8EF-777C1D01F4CC}" type="pres">
      <dgm:prSet presAssocID="{668D8834-DFB5-4CEC-9498-B8C15943E462}" presName="linear" presStyleCnt="0">
        <dgm:presLayoutVars>
          <dgm:animLvl val="lvl"/>
          <dgm:resizeHandles val="exact"/>
        </dgm:presLayoutVars>
      </dgm:prSet>
      <dgm:spPr/>
    </dgm:pt>
    <dgm:pt modelId="{42A3AEC8-91AC-4928-8DCF-197E68D2C3F6}" type="pres">
      <dgm:prSet presAssocID="{A018549A-CB94-4FFA-AEEE-0E444A3EBAE5}" presName="parentText" presStyleLbl="node1" presStyleIdx="0" presStyleCnt="1" custLinFactY="100000" custLinFactNeighborX="85536" custLinFactNeighborY="185705">
        <dgm:presLayoutVars>
          <dgm:chMax val="0"/>
          <dgm:bulletEnabled val="1"/>
        </dgm:presLayoutVars>
      </dgm:prSet>
      <dgm:spPr/>
    </dgm:pt>
  </dgm:ptLst>
  <dgm:cxnLst>
    <dgm:cxn modelId="{3C931843-D4C6-4D67-A020-947D03396C21}" type="presOf" srcId="{A018549A-CB94-4FFA-AEEE-0E444A3EBAE5}" destId="{42A3AEC8-91AC-4928-8DCF-197E68D2C3F6}" srcOrd="0" destOrd="0" presId="urn:microsoft.com/office/officeart/2005/8/layout/vList2"/>
    <dgm:cxn modelId="{1B4E236B-3F88-4024-9AE1-94AEE5468CB5}" srcId="{668D8834-DFB5-4CEC-9498-B8C15943E462}" destId="{A018549A-CB94-4FFA-AEEE-0E444A3EBAE5}" srcOrd="0" destOrd="0" parTransId="{7CD8E004-E858-4E3A-9F41-7E9E47324033}" sibTransId="{80B5751E-8B32-4865-97BE-0D0111987928}"/>
    <dgm:cxn modelId="{AD7B03A2-E6B6-45C5-9DD0-AC7D821E3858}" type="presOf" srcId="{668D8834-DFB5-4CEC-9498-B8C15943E462}" destId="{00D785E8-5461-449E-A8EF-777C1D01F4CC}" srcOrd="0" destOrd="0" presId="urn:microsoft.com/office/officeart/2005/8/layout/vList2"/>
    <dgm:cxn modelId="{DBF9DAEB-C6B0-41F1-AFA6-F8BF52E25703}" type="presParOf" srcId="{00D785E8-5461-449E-A8EF-777C1D01F4CC}" destId="{42A3AEC8-91AC-4928-8DCF-197E68D2C3F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8EE68-D5B1-472D-9CF1-0DD9E9662E52}">
      <dsp:nvSpPr>
        <dsp:cNvPr id="0" name=""/>
        <dsp:cNvSpPr/>
      </dsp:nvSpPr>
      <dsp:spPr>
        <a:xfrm>
          <a:off x="0" y="375745"/>
          <a:ext cx="7007251" cy="2290623"/>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85D7AB83-69C1-4A09-A233-EDE791914988}">
      <dsp:nvSpPr>
        <dsp:cNvPr id="0" name=""/>
        <dsp:cNvSpPr/>
      </dsp:nvSpPr>
      <dsp:spPr>
        <a:xfrm>
          <a:off x="425066" y="1118718"/>
          <a:ext cx="1219012" cy="11948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2EAACE-6FD6-4F2C-B16C-AB327CB6CEF7}">
      <dsp:nvSpPr>
        <dsp:cNvPr id="0" name=""/>
        <dsp:cNvSpPr/>
      </dsp:nvSpPr>
      <dsp:spPr>
        <a:xfrm>
          <a:off x="1940062" y="351802"/>
          <a:ext cx="4938106" cy="2556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597" tIns="189597" rIns="189597" bIns="189597" numCol="1" spcCol="1270" anchor="ctr" anchorCtr="0">
          <a:noAutofit/>
        </a:bodyPr>
        <a:lstStyle/>
        <a:p>
          <a:pPr marL="0" lvl="0" indent="0" algn="l" defTabSz="977900">
            <a:lnSpc>
              <a:spcPct val="100000"/>
            </a:lnSpc>
            <a:spcBef>
              <a:spcPct val="0"/>
            </a:spcBef>
            <a:spcAft>
              <a:spcPct val="35000"/>
            </a:spcAft>
            <a:buNone/>
          </a:pPr>
          <a:r>
            <a:rPr lang="en-US" sz="2200" b="0" kern="1200"/>
            <a:t>Using a standard folder structure keeps your research files tidy and saves you time looking for data or content. </a:t>
          </a:r>
        </a:p>
      </dsp:txBody>
      <dsp:txXfrm>
        <a:off x="1940062" y="351802"/>
        <a:ext cx="4938106" cy="2556531"/>
      </dsp:txXfrm>
    </dsp:sp>
    <dsp:sp modelId="{E4EED1D0-FA07-4FB1-8A99-D09128CA995D}">
      <dsp:nvSpPr>
        <dsp:cNvPr id="0" name=""/>
        <dsp:cNvSpPr/>
      </dsp:nvSpPr>
      <dsp:spPr>
        <a:xfrm>
          <a:off x="0" y="3442262"/>
          <a:ext cx="7007251" cy="2091430"/>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AB498437-8A62-4868-BC9D-5468B765F49E}">
      <dsp:nvSpPr>
        <dsp:cNvPr id="0" name=""/>
        <dsp:cNvSpPr/>
      </dsp:nvSpPr>
      <dsp:spPr>
        <a:xfrm>
          <a:off x="414306" y="3926466"/>
          <a:ext cx="1240531" cy="1123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FAD55-78CC-41AD-9DE6-F3F4A5E62887}">
      <dsp:nvSpPr>
        <dsp:cNvPr id="0" name=""/>
        <dsp:cNvSpPr/>
      </dsp:nvSpPr>
      <dsp:spPr>
        <a:xfrm>
          <a:off x="1961543" y="3478307"/>
          <a:ext cx="4938106" cy="179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597" tIns="189597" rIns="189597" bIns="189597" numCol="1" spcCol="1270" anchor="ctr" anchorCtr="0">
          <a:noAutofit/>
        </a:bodyPr>
        <a:lstStyle/>
        <a:p>
          <a:pPr marL="0" lvl="0" indent="0" algn="l" defTabSz="977900">
            <a:lnSpc>
              <a:spcPct val="100000"/>
            </a:lnSpc>
            <a:spcBef>
              <a:spcPct val="0"/>
            </a:spcBef>
            <a:spcAft>
              <a:spcPct val="35000"/>
            </a:spcAft>
            <a:buNone/>
          </a:pPr>
          <a:r>
            <a:rPr lang="en-US" sz="2200" b="0" kern="1200"/>
            <a:t>Using a standard place to store working data and documentation facilitates file sharing with colleagues.</a:t>
          </a:r>
        </a:p>
      </dsp:txBody>
      <dsp:txXfrm>
        <a:off x="1961543" y="3478307"/>
        <a:ext cx="4938106" cy="179146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3E16D-FDFF-4F37-96DE-C8A77CC39C18}">
      <dsp:nvSpPr>
        <dsp:cNvPr id="0" name=""/>
        <dsp:cNvSpPr/>
      </dsp:nvSpPr>
      <dsp:spPr>
        <a:xfrm>
          <a:off x="0" y="47"/>
          <a:ext cx="768159" cy="400062"/>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DOIs</a:t>
          </a:r>
        </a:p>
      </dsp:txBody>
      <dsp:txXfrm>
        <a:off x="19529" y="19576"/>
        <a:ext cx="729101" cy="3610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689B1-5060-4E64-A0FE-6297E1D626DF}">
      <dsp:nvSpPr>
        <dsp:cNvPr id="0" name=""/>
        <dsp:cNvSpPr/>
      </dsp:nvSpPr>
      <dsp:spPr>
        <a:xfrm>
          <a:off x="0" y="153153"/>
          <a:ext cx="2340308" cy="455715"/>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Dataset in repository</a:t>
          </a:r>
        </a:p>
      </dsp:txBody>
      <dsp:txXfrm>
        <a:off x="22246" y="175399"/>
        <a:ext cx="2295816" cy="4112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75D01-32DF-4574-AE99-7C90F25BD71B}">
      <dsp:nvSpPr>
        <dsp:cNvPr id="0" name=""/>
        <dsp:cNvSpPr/>
      </dsp:nvSpPr>
      <dsp:spPr>
        <a:xfrm>
          <a:off x="0" y="0"/>
          <a:ext cx="1138601" cy="47970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Article</a:t>
          </a:r>
        </a:p>
      </dsp:txBody>
      <dsp:txXfrm>
        <a:off x="23417" y="23417"/>
        <a:ext cx="1091767" cy="4328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D7A01-7C85-44D8-9C16-CEF2E6EF5106}">
      <dsp:nvSpPr>
        <dsp:cNvPr id="0" name=""/>
        <dsp:cNvSpPr/>
      </dsp:nvSpPr>
      <dsp:spPr>
        <a:xfrm>
          <a:off x="0" y="1903"/>
          <a:ext cx="768159" cy="479114"/>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DOIs</a:t>
          </a:r>
        </a:p>
      </dsp:txBody>
      <dsp:txXfrm>
        <a:off x="23388" y="25291"/>
        <a:ext cx="721383" cy="43233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FF24D-AAB0-4DB0-8E69-7EFCE97D477E}">
      <dsp:nvSpPr>
        <dsp:cNvPr id="0" name=""/>
        <dsp:cNvSpPr/>
      </dsp:nvSpPr>
      <dsp:spPr>
        <a:xfrm>
          <a:off x="0" y="1709"/>
          <a:ext cx="8671273" cy="86649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DE9F7-D544-48B3-93CF-745C4B82A31F}">
      <dsp:nvSpPr>
        <dsp:cNvPr id="0" name=""/>
        <dsp:cNvSpPr/>
      </dsp:nvSpPr>
      <dsp:spPr>
        <a:xfrm>
          <a:off x="262114" y="196671"/>
          <a:ext cx="476572" cy="4765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5F6BB7-8ADA-4C7C-8595-09D6A4126301}">
      <dsp:nvSpPr>
        <dsp:cNvPr id="0" name=""/>
        <dsp:cNvSpPr/>
      </dsp:nvSpPr>
      <dsp:spPr>
        <a:xfrm>
          <a:off x="1000801" y="1709"/>
          <a:ext cx="7670471" cy="86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4" tIns="91704" rIns="91704" bIns="91704" numCol="1" spcCol="1270" anchor="ctr" anchorCtr="0">
          <a:noAutofit/>
        </a:bodyPr>
        <a:lstStyle/>
        <a:p>
          <a:pPr marL="0" lvl="0" indent="0" algn="l" defTabSz="977900">
            <a:lnSpc>
              <a:spcPct val="100000"/>
            </a:lnSpc>
            <a:spcBef>
              <a:spcPct val="0"/>
            </a:spcBef>
            <a:spcAft>
              <a:spcPct val="35000"/>
            </a:spcAft>
            <a:buNone/>
          </a:pPr>
          <a:r>
            <a:rPr lang="en-US" sz="2200" b="0" i="0" kern="1200" baseline="0"/>
            <a:t>Data storage – tracing who has had access to data (Step 6: Backing up to the cloud)</a:t>
          </a:r>
          <a:endParaRPr lang="en-US" sz="2200" kern="1200"/>
        </a:p>
      </dsp:txBody>
      <dsp:txXfrm>
        <a:off x="1000801" y="1709"/>
        <a:ext cx="7670471" cy="866494"/>
      </dsp:txXfrm>
    </dsp:sp>
    <dsp:sp modelId="{9F521D3E-ED81-4104-9C2A-E0929165953C}">
      <dsp:nvSpPr>
        <dsp:cNvPr id="0" name=""/>
        <dsp:cNvSpPr/>
      </dsp:nvSpPr>
      <dsp:spPr>
        <a:xfrm>
          <a:off x="0" y="1084828"/>
          <a:ext cx="8671273" cy="86649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9D8861-2978-4027-BA3E-198A3B356689}">
      <dsp:nvSpPr>
        <dsp:cNvPr id="0" name=""/>
        <dsp:cNvSpPr/>
      </dsp:nvSpPr>
      <dsp:spPr>
        <a:xfrm>
          <a:off x="262114" y="1279789"/>
          <a:ext cx="476572" cy="4765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AD0A4-2F24-4214-A13B-96A19489F6EB}">
      <dsp:nvSpPr>
        <dsp:cNvPr id="0" name=""/>
        <dsp:cNvSpPr/>
      </dsp:nvSpPr>
      <dsp:spPr>
        <a:xfrm>
          <a:off x="1000801" y="1084828"/>
          <a:ext cx="7670471" cy="86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4" tIns="91704" rIns="91704" bIns="91704" numCol="1" spcCol="1270" anchor="ctr" anchorCtr="0">
          <a:noAutofit/>
        </a:bodyPr>
        <a:lstStyle/>
        <a:p>
          <a:pPr marL="0" lvl="0" indent="0" algn="l" defTabSz="977900">
            <a:lnSpc>
              <a:spcPct val="100000"/>
            </a:lnSpc>
            <a:spcBef>
              <a:spcPct val="0"/>
            </a:spcBef>
            <a:spcAft>
              <a:spcPct val="35000"/>
            </a:spcAft>
            <a:buNone/>
          </a:pPr>
          <a:r>
            <a:rPr lang="en-US" sz="2200" b="0" i="0" kern="1200" baseline="0"/>
            <a:t>Computer encryption (Step 7: Good Computer Safety)</a:t>
          </a:r>
          <a:endParaRPr lang="en-US" sz="2200" kern="1200"/>
        </a:p>
      </dsp:txBody>
      <dsp:txXfrm>
        <a:off x="1000801" y="1084828"/>
        <a:ext cx="7670471" cy="866494"/>
      </dsp:txXfrm>
    </dsp:sp>
    <dsp:sp modelId="{BAD52A44-12E1-4425-BCC7-AD10C71DA7B7}">
      <dsp:nvSpPr>
        <dsp:cNvPr id="0" name=""/>
        <dsp:cNvSpPr/>
      </dsp:nvSpPr>
      <dsp:spPr>
        <a:xfrm>
          <a:off x="0" y="2167946"/>
          <a:ext cx="8671273" cy="86649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B7A264-5018-4EE2-88A3-36959AA5E5C0}">
      <dsp:nvSpPr>
        <dsp:cNvPr id="0" name=""/>
        <dsp:cNvSpPr/>
      </dsp:nvSpPr>
      <dsp:spPr>
        <a:xfrm>
          <a:off x="262114" y="2362908"/>
          <a:ext cx="476572" cy="4765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3D3D59-526F-463D-9B14-B7EE5282D215}">
      <dsp:nvSpPr>
        <dsp:cNvPr id="0" name=""/>
        <dsp:cNvSpPr/>
      </dsp:nvSpPr>
      <dsp:spPr>
        <a:xfrm>
          <a:off x="1000801" y="2167946"/>
          <a:ext cx="7670471" cy="86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4" tIns="91704" rIns="91704" bIns="91704" numCol="1" spcCol="1270" anchor="ctr" anchorCtr="0">
          <a:noAutofit/>
        </a:bodyPr>
        <a:lstStyle/>
        <a:p>
          <a:pPr marL="0" lvl="0" indent="0" algn="l" defTabSz="977900">
            <a:lnSpc>
              <a:spcPct val="100000"/>
            </a:lnSpc>
            <a:spcBef>
              <a:spcPct val="0"/>
            </a:spcBef>
            <a:spcAft>
              <a:spcPct val="35000"/>
            </a:spcAft>
            <a:buNone/>
          </a:pPr>
          <a:r>
            <a:rPr lang="en-US" sz="2200" b="0" i="0" kern="1200" baseline="0"/>
            <a:t>General good computer safety – using strong passwords and multi-factor authentication (Step 7: Good Computer Safety)</a:t>
          </a:r>
          <a:endParaRPr lang="en-US" sz="2200" kern="1200"/>
        </a:p>
      </dsp:txBody>
      <dsp:txXfrm>
        <a:off x="1000801" y="2167946"/>
        <a:ext cx="7670471" cy="866494"/>
      </dsp:txXfrm>
    </dsp:sp>
    <dsp:sp modelId="{D28259E8-8F25-4E63-94C3-B9A2EEED1DBB}">
      <dsp:nvSpPr>
        <dsp:cNvPr id="0" name=""/>
        <dsp:cNvSpPr/>
      </dsp:nvSpPr>
      <dsp:spPr>
        <a:xfrm>
          <a:off x="0" y="3251065"/>
          <a:ext cx="8671273" cy="86649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DF976-3980-45F2-AFAD-DEA485FB9B0C}">
      <dsp:nvSpPr>
        <dsp:cNvPr id="0" name=""/>
        <dsp:cNvSpPr/>
      </dsp:nvSpPr>
      <dsp:spPr>
        <a:xfrm>
          <a:off x="262114" y="3446026"/>
          <a:ext cx="476572" cy="4765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D046EB-131E-4B31-B4E4-879FC6942EFB}">
      <dsp:nvSpPr>
        <dsp:cNvPr id="0" name=""/>
        <dsp:cNvSpPr/>
      </dsp:nvSpPr>
      <dsp:spPr>
        <a:xfrm>
          <a:off x="1000801" y="3251065"/>
          <a:ext cx="7670471" cy="86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4" tIns="91704" rIns="91704" bIns="91704" numCol="1" spcCol="1270" anchor="ctr" anchorCtr="0">
          <a:noAutofit/>
        </a:bodyPr>
        <a:lstStyle/>
        <a:p>
          <a:pPr marL="0" lvl="0" indent="0" algn="l" defTabSz="977900">
            <a:lnSpc>
              <a:spcPct val="100000"/>
            </a:lnSpc>
            <a:spcBef>
              <a:spcPct val="0"/>
            </a:spcBef>
            <a:spcAft>
              <a:spcPct val="35000"/>
            </a:spcAft>
            <a:buNone/>
          </a:pPr>
          <a:r>
            <a:rPr lang="en-US" sz="2200" b="0" i="0" kern="1200" baseline="0"/>
            <a:t>Separating identified variables (Step 8: De-identify your data)</a:t>
          </a:r>
          <a:endParaRPr lang="en-US" sz="2200" kern="1200"/>
        </a:p>
      </dsp:txBody>
      <dsp:txXfrm>
        <a:off x="1000801" y="3251065"/>
        <a:ext cx="7670471" cy="866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8413-9177-40E1-A3CA-50589DAACC84}">
      <dsp:nvSpPr>
        <dsp:cNvPr id="0" name=""/>
        <dsp:cNvSpPr/>
      </dsp:nvSpPr>
      <dsp:spPr>
        <a:xfrm>
          <a:off x="0" y="0"/>
          <a:ext cx="11090861" cy="8590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D9B8F-27FF-48CA-9546-5DE2FC1D6013}">
      <dsp:nvSpPr>
        <dsp:cNvPr id="0" name=""/>
        <dsp:cNvSpPr/>
      </dsp:nvSpPr>
      <dsp:spPr>
        <a:xfrm>
          <a:off x="259864" y="197320"/>
          <a:ext cx="472480" cy="4724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16CA4-A611-4CA1-9749-2F0C3FBB0C18}">
      <dsp:nvSpPr>
        <dsp:cNvPr id="0" name=""/>
        <dsp:cNvSpPr/>
      </dsp:nvSpPr>
      <dsp:spPr>
        <a:xfrm>
          <a:off x="992209" y="4033"/>
          <a:ext cx="10098651" cy="859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17" tIns="90917" rIns="90917" bIns="909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accent1">
                  <a:lumMod val="50000"/>
                </a:schemeClr>
              </a:solidFill>
              <a:latin typeface="Candara" panose="020E0502030303020204" pitchFamily="34" charset="0"/>
            </a:rPr>
            <a:t>Check to make sure there are no pre-existing folder structure agreements</a:t>
          </a:r>
        </a:p>
      </dsp:txBody>
      <dsp:txXfrm>
        <a:off x="992209" y="4033"/>
        <a:ext cx="10098651" cy="859055"/>
      </dsp:txXfrm>
    </dsp:sp>
    <dsp:sp modelId="{E8B43259-3FC3-495B-9F4C-977905CF0872}">
      <dsp:nvSpPr>
        <dsp:cNvPr id="0" name=""/>
        <dsp:cNvSpPr/>
      </dsp:nvSpPr>
      <dsp:spPr>
        <a:xfrm>
          <a:off x="0" y="1077852"/>
          <a:ext cx="11090861" cy="8590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24AD6-EC90-4CB8-BDF5-3534B84C6F07}">
      <dsp:nvSpPr>
        <dsp:cNvPr id="0" name=""/>
        <dsp:cNvSpPr/>
      </dsp:nvSpPr>
      <dsp:spPr>
        <a:xfrm>
          <a:off x="259864" y="1271139"/>
          <a:ext cx="472480" cy="4724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4601FC-236F-4533-BE8D-E9072FEBF270}">
      <dsp:nvSpPr>
        <dsp:cNvPr id="0" name=""/>
        <dsp:cNvSpPr/>
      </dsp:nvSpPr>
      <dsp:spPr>
        <a:xfrm>
          <a:off x="992209" y="1077852"/>
          <a:ext cx="10098651" cy="859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17" tIns="90917" rIns="90917" bIns="909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accent1">
                  <a:lumMod val="50000"/>
                </a:schemeClr>
              </a:solidFill>
              <a:latin typeface="Candara" panose="020E0502030303020204" pitchFamily="34" charset="0"/>
            </a:rPr>
            <a:t>Name folders appropriately. Don't use staff names</a:t>
          </a:r>
        </a:p>
      </dsp:txBody>
      <dsp:txXfrm>
        <a:off x="992209" y="1077852"/>
        <a:ext cx="10098651" cy="859055"/>
      </dsp:txXfrm>
    </dsp:sp>
    <dsp:sp modelId="{B2D3862A-98BF-4A84-8838-095244DAAD29}">
      <dsp:nvSpPr>
        <dsp:cNvPr id="0" name=""/>
        <dsp:cNvSpPr/>
      </dsp:nvSpPr>
      <dsp:spPr>
        <a:xfrm>
          <a:off x="0" y="2151671"/>
          <a:ext cx="11090861" cy="8590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21D6E-A927-46C0-B1EA-0178B5E4BF50}">
      <dsp:nvSpPr>
        <dsp:cNvPr id="0" name=""/>
        <dsp:cNvSpPr/>
      </dsp:nvSpPr>
      <dsp:spPr>
        <a:xfrm>
          <a:off x="259864" y="2344959"/>
          <a:ext cx="472480" cy="4724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AAA0CD-3B2E-4DAE-94F0-6AE65FCB772C}">
      <dsp:nvSpPr>
        <dsp:cNvPr id="0" name=""/>
        <dsp:cNvSpPr/>
      </dsp:nvSpPr>
      <dsp:spPr>
        <a:xfrm>
          <a:off x="992209" y="2151671"/>
          <a:ext cx="10098651" cy="859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17" tIns="90917" rIns="90917" bIns="909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accent1">
                  <a:lumMod val="50000"/>
                </a:schemeClr>
              </a:solidFill>
              <a:latin typeface="Candara" panose="020E0502030303020204" pitchFamily="34" charset="0"/>
            </a:rPr>
            <a:t>Consistency - make sure you use the agreed structure/hierarchy</a:t>
          </a:r>
        </a:p>
      </dsp:txBody>
      <dsp:txXfrm>
        <a:off x="992209" y="2151671"/>
        <a:ext cx="10098651" cy="859055"/>
      </dsp:txXfrm>
    </dsp:sp>
    <dsp:sp modelId="{C29AB6EA-BA2F-4134-8206-5F68768782FE}">
      <dsp:nvSpPr>
        <dsp:cNvPr id="0" name=""/>
        <dsp:cNvSpPr/>
      </dsp:nvSpPr>
      <dsp:spPr>
        <a:xfrm>
          <a:off x="0" y="3225491"/>
          <a:ext cx="11090861" cy="8590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FC548-4C00-44C2-9918-1F02345833EA}">
      <dsp:nvSpPr>
        <dsp:cNvPr id="0" name=""/>
        <dsp:cNvSpPr/>
      </dsp:nvSpPr>
      <dsp:spPr>
        <a:xfrm>
          <a:off x="259864" y="3418778"/>
          <a:ext cx="472480" cy="4724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E44FC-CEBD-4EF4-BEF6-17D1F2E1C395}">
      <dsp:nvSpPr>
        <dsp:cNvPr id="0" name=""/>
        <dsp:cNvSpPr/>
      </dsp:nvSpPr>
      <dsp:spPr>
        <a:xfrm>
          <a:off x="992209" y="3225491"/>
          <a:ext cx="10098651" cy="859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17" tIns="90917" rIns="90917" bIns="90917" numCol="1" spcCol="1270" anchor="ctr" anchorCtr="0">
          <a:noAutofit/>
        </a:bodyPr>
        <a:lstStyle/>
        <a:p>
          <a:pPr marL="0" lvl="0" indent="0" algn="l" defTabSz="889000">
            <a:lnSpc>
              <a:spcPct val="100000"/>
            </a:lnSpc>
            <a:spcBef>
              <a:spcPct val="0"/>
            </a:spcBef>
            <a:spcAft>
              <a:spcPct val="35000"/>
            </a:spcAft>
            <a:buNone/>
          </a:pPr>
          <a:r>
            <a:rPr lang="en-US" sz="2000" b="0" i="0" kern="1200">
              <a:solidFill>
                <a:schemeClr val="accent1">
                  <a:lumMod val="50000"/>
                </a:schemeClr>
              </a:solidFill>
              <a:latin typeface="Candara" panose="020E0502030303020204" pitchFamily="34" charset="0"/>
            </a:rPr>
            <a:t>Start with a limited number of folders for the broader topics, then create more specific folders within these</a:t>
          </a:r>
          <a:endParaRPr lang="en-US" sz="2000" kern="1200">
            <a:solidFill>
              <a:schemeClr val="accent1">
                <a:lumMod val="50000"/>
              </a:schemeClr>
            </a:solidFill>
            <a:latin typeface="Candara" panose="020E0502030303020204" pitchFamily="34" charset="0"/>
          </a:endParaRPr>
        </a:p>
      </dsp:txBody>
      <dsp:txXfrm>
        <a:off x="992209" y="3225491"/>
        <a:ext cx="10098651" cy="859055"/>
      </dsp:txXfrm>
    </dsp:sp>
    <dsp:sp modelId="{6D2C96ED-F5AA-400C-BB53-CE2C8511CF94}">
      <dsp:nvSpPr>
        <dsp:cNvPr id="0" name=""/>
        <dsp:cNvSpPr/>
      </dsp:nvSpPr>
      <dsp:spPr>
        <a:xfrm>
          <a:off x="0" y="4299310"/>
          <a:ext cx="11090861" cy="8590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D556CE-385C-4ED0-9027-1334B0FB8B10}">
      <dsp:nvSpPr>
        <dsp:cNvPr id="0" name=""/>
        <dsp:cNvSpPr/>
      </dsp:nvSpPr>
      <dsp:spPr>
        <a:xfrm>
          <a:off x="259864" y="4492597"/>
          <a:ext cx="472480" cy="4724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77A59-82D3-4396-AB62-302D430EABEF}">
      <dsp:nvSpPr>
        <dsp:cNvPr id="0" name=""/>
        <dsp:cNvSpPr/>
      </dsp:nvSpPr>
      <dsp:spPr>
        <a:xfrm>
          <a:off x="1131873" y="4190622"/>
          <a:ext cx="9408914" cy="859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17" tIns="90917" rIns="90917" bIns="90917" numCol="1" spcCol="1270" anchor="ctr" anchorCtr="0">
          <a:noAutofit/>
        </a:bodyPr>
        <a:lstStyle/>
        <a:p>
          <a:pPr marL="0" lvl="0" indent="0" algn="l" defTabSz="889000">
            <a:lnSpc>
              <a:spcPct val="100000"/>
            </a:lnSpc>
            <a:spcBef>
              <a:spcPct val="0"/>
            </a:spcBef>
            <a:spcAft>
              <a:spcPct val="35000"/>
            </a:spcAft>
            <a:buNone/>
          </a:pPr>
          <a:r>
            <a:rPr lang="en-US" sz="2000" b="0" i="0" kern="1200">
              <a:solidFill>
                <a:schemeClr val="accent1">
                  <a:lumMod val="50000"/>
                </a:schemeClr>
              </a:solidFill>
              <a:latin typeface="Candara" panose="020E0502030303020204" pitchFamily="34" charset="0"/>
            </a:rPr>
            <a:t>Separate your older documents from those you are currently working on</a:t>
          </a:r>
          <a:endParaRPr lang="en-US" sz="2000" kern="1200">
            <a:solidFill>
              <a:schemeClr val="accent1">
                <a:lumMod val="50000"/>
              </a:schemeClr>
            </a:solidFill>
            <a:latin typeface="Candara" panose="020E0502030303020204" pitchFamily="34" charset="0"/>
          </a:endParaRPr>
        </a:p>
      </dsp:txBody>
      <dsp:txXfrm>
        <a:off x="1131873" y="4190622"/>
        <a:ext cx="9408914" cy="859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8413-9177-40E1-A3CA-50589DAACC84}">
      <dsp:nvSpPr>
        <dsp:cNvPr id="0" name=""/>
        <dsp:cNvSpPr/>
      </dsp:nvSpPr>
      <dsp:spPr>
        <a:xfrm>
          <a:off x="0" y="535"/>
          <a:ext cx="9854005" cy="12537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D9B8F-27FF-48CA-9546-5DE2FC1D6013}">
      <dsp:nvSpPr>
        <dsp:cNvPr id="0" name=""/>
        <dsp:cNvSpPr/>
      </dsp:nvSpPr>
      <dsp:spPr>
        <a:xfrm>
          <a:off x="379252" y="282624"/>
          <a:ext cx="689550" cy="6895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16CA4-A611-4CA1-9749-2F0C3FBB0C18}">
      <dsp:nvSpPr>
        <dsp:cNvPr id="0" name=""/>
        <dsp:cNvSpPr/>
      </dsp:nvSpPr>
      <dsp:spPr>
        <a:xfrm>
          <a:off x="1153847" y="140589"/>
          <a:ext cx="8405949"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86" tIns="132686" rIns="132686" bIns="132686" numCol="1" spcCol="1270" anchor="ctr" anchorCtr="0">
          <a:noAutofit/>
        </a:bodyPr>
        <a:lstStyle/>
        <a:p>
          <a:pPr marL="0" lvl="0" indent="0" algn="l" defTabSz="1066800">
            <a:lnSpc>
              <a:spcPct val="100000"/>
            </a:lnSpc>
            <a:spcBef>
              <a:spcPct val="0"/>
            </a:spcBef>
            <a:spcAft>
              <a:spcPct val="35000"/>
            </a:spcAft>
            <a:buNone/>
          </a:pPr>
          <a:r>
            <a:rPr lang="en-US" sz="2400" b="0" i="0" kern="1200">
              <a:solidFill>
                <a:schemeClr val="accent1">
                  <a:lumMod val="50000"/>
                </a:schemeClr>
              </a:solidFill>
              <a:latin typeface="Candara" panose="020E0502030303020204" pitchFamily="34" charset="0"/>
            </a:rPr>
            <a:t>     Ensure folders and files are backed up and retrievable. </a:t>
          </a:r>
          <a:endParaRPr lang="en-US" sz="2400" kern="1200">
            <a:solidFill>
              <a:schemeClr val="accent1">
                <a:lumMod val="50000"/>
              </a:schemeClr>
            </a:solidFill>
            <a:latin typeface="Candara" panose="020E0502030303020204" pitchFamily="34" charset="0"/>
          </a:endParaRPr>
        </a:p>
      </dsp:txBody>
      <dsp:txXfrm>
        <a:off x="1153847" y="140589"/>
        <a:ext cx="8405949" cy="1253728"/>
      </dsp:txXfrm>
    </dsp:sp>
    <dsp:sp modelId="{23884766-8684-4A7B-8703-3086F7295C5F}">
      <dsp:nvSpPr>
        <dsp:cNvPr id="0" name=""/>
        <dsp:cNvSpPr/>
      </dsp:nvSpPr>
      <dsp:spPr>
        <a:xfrm>
          <a:off x="0" y="1567695"/>
          <a:ext cx="9854005" cy="12537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D2CE05-7018-46C8-96B8-79F963EC28E4}">
      <dsp:nvSpPr>
        <dsp:cNvPr id="0" name=""/>
        <dsp:cNvSpPr/>
      </dsp:nvSpPr>
      <dsp:spPr>
        <a:xfrm>
          <a:off x="379252" y="1849784"/>
          <a:ext cx="689550" cy="6895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042757-9F04-4E6B-A11D-34043C8B10D0}">
      <dsp:nvSpPr>
        <dsp:cNvPr id="0" name=""/>
        <dsp:cNvSpPr/>
      </dsp:nvSpPr>
      <dsp:spPr>
        <a:xfrm>
          <a:off x="1448055" y="1567695"/>
          <a:ext cx="8405949"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86" tIns="132686" rIns="132686" bIns="132686" numCol="1" spcCol="1270" anchor="ctr" anchorCtr="0">
          <a:noAutofit/>
        </a:bodyPr>
        <a:lstStyle/>
        <a:p>
          <a:pPr marL="0" lvl="0" indent="0" algn="l" defTabSz="1066800">
            <a:lnSpc>
              <a:spcPct val="100000"/>
            </a:lnSpc>
            <a:spcBef>
              <a:spcPct val="0"/>
            </a:spcBef>
            <a:spcAft>
              <a:spcPct val="35000"/>
            </a:spcAft>
            <a:buNone/>
          </a:pPr>
          <a:r>
            <a:rPr lang="en-US" sz="2400" kern="1200">
              <a:solidFill>
                <a:schemeClr val="accent1">
                  <a:lumMod val="50000"/>
                </a:schemeClr>
              </a:solidFill>
              <a:latin typeface="Candara" panose="020E0502030303020204" pitchFamily="34" charset="0"/>
            </a:rPr>
            <a:t>Test your ability to restore your files from a backup.</a:t>
          </a:r>
        </a:p>
      </dsp:txBody>
      <dsp:txXfrm>
        <a:off x="1448055" y="1567695"/>
        <a:ext cx="8405949" cy="1253728"/>
      </dsp:txXfrm>
    </dsp:sp>
    <dsp:sp modelId="{E8B43259-3FC3-495B-9F4C-977905CF0872}">
      <dsp:nvSpPr>
        <dsp:cNvPr id="0" name=""/>
        <dsp:cNvSpPr/>
      </dsp:nvSpPr>
      <dsp:spPr>
        <a:xfrm>
          <a:off x="0" y="3135391"/>
          <a:ext cx="9854005" cy="12537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24AD6-EC90-4CB8-BDF5-3534B84C6F07}">
      <dsp:nvSpPr>
        <dsp:cNvPr id="0" name=""/>
        <dsp:cNvSpPr/>
      </dsp:nvSpPr>
      <dsp:spPr>
        <a:xfrm>
          <a:off x="379252" y="3416944"/>
          <a:ext cx="689550" cy="6895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4601FC-236F-4533-BE8D-E9072FEBF270}">
      <dsp:nvSpPr>
        <dsp:cNvPr id="0" name=""/>
        <dsp:cNvSpPr/>
      </dsp:nvSpPr>
      <dsp:spPr>
        <a:xfrm>
          <a:off x="1448055" y="3134856"/>
          <a:ext cx="8405949"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86" tIns="132686" rIns="132686" bIns="132686" numCol="1" spcCol="1270" anchor="ctr" anchorCtr="0">
          <a:noAutofit/>
        </a:bodyPr>
        <a:lstStyle/>
        <a:p>
          <a:pPr marL="0" lvl="0" indent="0" algn="l" defTabSz="1066800">
            <a:lnSpc>
              <a:spcPct val="100000"/>
            </a:lnSpc>
            <a:spcBef>
              <a:spcPct val="0"/>
            </a:spcBef>
            <a:spcAft>
              <a:spcPct val="35000"/>
            </a:spcAft>
            <a:buNone/>
          </a:pPr>
          <a:r>
            <a:rPr lang="en-US" sz="2400" b="0" i="0" kern="1200">
              <a:solidFill>
                <a:schemeClr val="accent1">
                  <a:lumMod val="50000"/>
                </a:schemeClr>
              </a:solidFill>
              <a:latin typeface="Candara" panose="020E0502030303020204" pitchFamily="34" charset="0"/>
            </a:rPr>
            <a:t>Clean up folders and files post-project</a:t>
          </a:r>
          <a:r>
            <a:rPr lang="en-US" sz="2400" b="0" i="0" kern="1200">
              <a:latin typeface="Candara" panose="020E0502030303020204" pitchFamily="34" charset="0"/>
            </a:rPr>
            <a:t>.</a:t>
          </a:r>
          <a:endParaRPr lang="en-US" sz="2400" kern="1200">
            <a:latin typeface="Candara" panose="020E0502030303020204" pitchFamily="34" charset="0"/>
          </a:endParaRPr>
        </a:p>
      </dsp:txBody>
      <dsp:txXfrm>
        <a:off x="1448055" y="3134856"/>
        <a:ext cx="8405949" cy="12537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7F4CD-C943-4C80-B88B-5F97EB35AC21}">
      <dsp:nvSpPr>
        <dsp:cNvPr id="0" name=""/>
        <dsp:cNvSpPr/>
      </dsp:nvSpPr>
      <dsp:spPr>
        <a:xfrm>
          <a:off x="0" y="0"/>
          <a:ext cx="8229600" cy="9991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3A7EED-6D9D-465C-A00D-7387411E75F7}">
      <dsp:nvSpPr>
        <dsp:cNvPr id="0" name=""/>
        <dsp:cNvSpPr/>
      </dsp:nvSpPr>
      <dsp:spPr>
        <a:xfrm>
          <a:off x="302231" y="225227"/>
          <a:ext cx="549512" cy="5495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C4A4DD-1A25-42DB-81C0-F47BA22A067F}">
      <dsp:nvSpPr>
        <dsp:cNvPr id="0" name=""/>
        <dsp:cNvSpPr/>
      </dsp:nvSpPr>
      <dsp:spPr>
        <a:xfrm>
          <a:off x="1153975" y="426"/>
          <a:ext cx="7075624" cy="999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39" tIns="105739" rIns="105739" bIns="105739" numCol="1" spcCol="1270" anchor="ctr" anchorCtr="0">
          <a:noAutofit/>
        </a:bodyPr>
        <a:lstStyle/>
        <a:p>
          <a:pPr marL="0" lvl="0" indent="0" algn="l" defTabSz="1022350">
            <a:lnSpc>
              <a:spcPct val="100000"/>
            </a:lnSpc>
            <a:spcBef>
              <a:spcPct val="0"/>
            </a:spcBef>
            <a:spcAft>
              <a:spcPct val="35000"/>
            </a:spcAft>
            <a:buNone/>
          </a:pPr>
          <a:r>
            <a:rPr lang="en-US" sz="2300" b="0" i="0" kern="1200" baseline="0">
              <a:latin typeface="Candara" panose="020E0502030303020204" pitchFamily="34" charset="0"/>
            </a:rPr>
            <a:t>Repetitive tasks that need to be done by a human provide opportunities for </a:t>
          </a:r>
          <a:r>
            <a:rPr lang="en-US" sz="2300" b="1" i="0" kern="1200" baseline="0">
              <a:latin typeface="Candara" panose="020E0502030303020204" pitchFamily="34" charset="0"/>
            </a:rPr>
            <a:t>human error</a:t>
          </a:r>
          <a:r>
            <a:rPr lang="en-US" sz="2300" b="0" i="0" kern="1200" baseline="0">
              <a:latin typeface="Candara" panose="020E0502030303020204" pitchFamily="34" charset="0"/>
            </a:rPr>
            <a:t>.</a:t>
          </a:r>
          <a:endParaRPr lang="en-US" sz="2300" kern="1200">
            <a:latin typeface="Candara" panose="020E0502030303020204" pitchFamily="34" charset="0"/>
          </a:endParaRPr>
        </a:p>
      </dsp:txBody>
      <dsp:txXfrm>
        <a:off x="1153975" y="426"/>
        <a:ext cx="7075624" cy="999113"/>
      </dsp:txXfrm>
    </dsp:sp>
    <dsp:sp modelId="{163FCD35-7615-4273-9135-1EA921BF1622}">
      <dsp:nvSpPr>
        <dsp:cNvPr id="0" name=""/>
        <dsp:cNvSpPr/>
      </dsp:nvSpPr>
      <dsp:spPr>
        <a:xfrm>
          <a:off x="0" y="1249318"/>
          <a:ext cx="8229600" cy="9991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3CE3B5-F5F0-44DC-AA5E-138A030190E2}">
      <dsp:nvSpPr>
        <dsp:cNvPr id="0" name=""/>
        <dsp:cNvSpPr/>
      </dsp:nvSpPr>
      <dsp:spPr>
        <a:xfrm>
          <a:off x="302231" y="1474118"/>
          <a:ext cx="549512" cy="5495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9236A-91E3-41B4-B62D-3B99709FAE91}">
      <dsp:nvSpPr>
        <dsp:cNvPr id="0" name=""/>
        <dsp:cNvSpPr/>
      </dsp:nvSpPr>
      <dsp:spPr>
        <a:xfrm>
          <a:off x="1153975" y="1249318"/>
          <a:ext cx="7075624" cy="999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39" tIns="105739" rIns="105739" bIns="105739" numCol="1" spcCol="1270" anchor="ctr" anchorCtr="0">
          <a:noAutofit/>
        </a:bodyPr>
        <a:lstStyle/>
        <a:p>
          <a:pPr marL="0" lvl="0" indent="0" algn="l" defTabSz="1022350">
            <a:lnSpc>
              <a:spcPct val="100000"/>
            </a:lnSpc>
            <a:spcBef>
              <a:spcPct val="0"/>
            </a:spcBef>
            <a:spcAft>
              <a:spcPct val="35000"/>
            </a:spcAft>
            <a:buNone/>
          </a:pPr>
          <a:r>
            <a:rPr lang="en-US" sz="2300" b="0" i="0" kern="1200" baseline="0">
              <a:latin typeface="Candara" panose="020E0502030303020204" pitchFamily="34" charset="0"/>
            </a:rPr>
            <a:t>Automating routine tasks can eliminate this risk. </a:t>
          </a:r>
          <a:endParaRPr lang="en-US" sz="2300" kern="1200">
            <a:latin typeface="Candara" panose="020E0502030303020204" pitchFamily="34" charset="0"/>
          </a:endParaRPr>
        </a:p>
      </dsp:txBody>
      <dsp:txXfrm>
        <a:off x="1153975" y="1249318"/>
        <a:ext cx="7075624" cy="999113"/>
      </dsp:txXfrm>
    </dsp:sp>
    <dsp:sp modelId="{5B3A9B8B-C928-4934-880D-F1BFD3AF9235}">
      <dsp:nvSpPr>
        <dsp:cNvPr id="0" name=""/>
        <dsp:cNvSpPr/>
      </dsp:nvSpPr>
      <dsp:spPr>
        <a:xfrm>
          <a:off x="0" y="2498209"/>
          <a:ext cx="8229600" cy="9991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4AEF4-F6CC-47A3-8BEC-7E7D15F5E331}">
      <dsp:nvSpPr>
        <dsp:cNvPr id="0" name=""/>
        <dsp:cNvSpPr/>
      </dsp:nvSpPr>
      <dsp:spPr>
        <a:xfrm>
          <a:off x="302231" y="2723010"/>
          <a:ext cx="549512" cy="5495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547A85-D4CE-4CE6-85EB-7790A587F80E}">
      <dsp:nvSpPr>
        <dsp:cNvPr id="0" name=""/>
        <dsp:cNvSpPr/>
      </dsp:nvSpPr>
      <dsp:spPr>
        <a:xfrm>
          <a:off x="1153975" y="2498209"/>
          <a:ext cx="7075624" cy="999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39" tIns="105739" rIns="105739" bIns="105739" numCol="1" spcCol="1270" anchor="ctr" anchorCtr="0">
          <a:noAutofit/>
        </a:bodyPr>
        <a:lstStyle/>
        <a:p>
          <a:pPr marL="0" lvl="0" indent="0" algn="l" defTabSz="1022350">
            <a:lnSpc>
              <a:spcPct val="100000"/>
            </a:lnSpc>
            <a:spcBef>
              <a:spcPct val="0"/>
            </a:spcBef>
            <a:spcAft>
              <a:spcPct val="35000"/>
            </a:spcAft>
            <a:buNone/>
          </a:pPr>
          <a:r>
            <a:rPr lang="en-US" sz="2300" b="0" i="0" kern="1200" baseline="0">
              <a:latin typeface="Candara" panose="020E0502030303020204" pitchFamily="34" charset="0"/>
            </a:rPr>
            <a:t>Automation includes anything from a formula or macro within Excel to coding in a tool like Python or R.</a:t>
          </a:r>
          <a:endParaRPr lang="en-US" sz="2300" kern="1200">
            <a:latin typeface="Candara" panose="020E0502030303020204" pitchFamily="34" charset="0"/>
          </a:endParaRPr>
        </a:p>
      </dsp:txBody>
      <dsp:txXfrm>
        <a:off x="1153975" y="2498209"/>
        <a:ext cx="7075624" cy="9991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F86F-5E47-4C16-859A-25577E973D2B}">
      <dsp:nvSpPr>
        <dsp:cNvPr id="0" name=""/>
        <dsp:cNvSpPr/>
      </dsp:nvSpPr>
      <dsp:spPr>
        <a:xfrm>
          <a:off x="1774819" y="2323"/>
          <a:ext cx="7099276" cy="101940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746" tIns="258929" rIns="137746" bIns="258929" numCol="1" spcCol="1270" anchor="ctr" anchorCtr="0">
          <a:noAutofit/>
        </a:bodyPr>
        <a:lstStyle/>
        <a:p>
          <a:pPr marL="0" lvl="0" indent="0" algn="l" defTabSz="755650">
            <a:lnSpc>
              <a:spcPct val="90000"/>
            </a:lnSpc>
            <a:spcBef>
              <a:spcPct val="0"/>
            </a:spcBef>
            <a:spcAft>
              <a:spcPct val="35000"/>
            </a:spcAft>
            <a:buNone/>
          </a:pPr>
          <a:r>
            <a:rPr lang="en-US" sz="1700" kern="1200">
              <a:latin typeface="Candara" panose="020E0502030303020204" pitchFamily="34" charset="0"/>
            </a:rPr>
            <a:t>Plan de-identification early on in the research</a:t>
          </a:r>
        </a:p>
      </dsp:txBody>
      <dsp:txXfrm>
        <a:off x="1774819" y="2323"/>
        <a:ext cx="7099276" cy="1019407"/>
      </dsp:txXfrm>
    </dsp:sp>
    <dsp:sp modelId="{21B39095-B126-4D14-AD31-956102C7C304}">
      <dsp:nvSpPr>
        <dsp:cNvPr id="0" name=""/>
        <dsp:cNvSpPr/>
      </dsp:nvSpPr>
      <dsp:spPr>
        <a:xfrm>
          <a:off x="0" y="2323"/>
          <a:ext cx="1774819" cy="101940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918" tIns="100695" rIns="93918" bIns="100695" numCol="1" spcCol="1270" anchor="ctr" anchorCtr="0">
          <a:noAutofit/>
        </a:bodyPr>
        <a:lstStyle/>
        <a:p>
          <a:pPr marL="0" lvl="0" indent="0" algn="ctr" defTabSz="933450">
            <a:lnSpc>
              <a:spcPct val="90000"/>
            </a:lnSpc>
            <a:spcBef>
              <a:spcPct val="0"/>
            </a:spcBef>
            <a:spcAft>
              <a:spcPct val="35000"/>
            </a:spcAft>
            <a:buNone/>
          </a:pPr>
          <a:r>
            <a:rPr lang="en-US" sz="2100" kern="1200"/>
            <a:t>Plan</a:t>
          </a:r>
        </a:p>
      </dsp:txBody>
      <dsp:txXfrm>
        <a:off x="0" y="2323"/>
        <a:ext cx="1774819" cy="1019407"/>
      </dsp:txXfrm>
    </dsp:sp>
    <dsp:sp modelId="{523D79DD-9E70-4B75-8703-555F866B92DA}">
      <dsp:nvSpPr>
        <dsp:cNvPr id="0" name=""/>
        <dsp:cNvSpPr/>
      </dsp:nvSpPr>
      <dsp:spPr>
        <a:xfrm>
          <a:off x="1774819" y="1082895"/>
          <a:ext cx="7099276" cy="101940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746" tIns="258929" rIns="137746" bIns="258929" numCol="1" spcCol="1270" anchor="ctr" anchorCtr="0">
          <a:noAutofit/>
        </a:bodyPr>
        <a:lstStyle/>
        <a:p>
          <a:pPr marL="0" lvl="0" indent="0" algn="l" defTabSz="755650">
            <a:lnSpc>
              <a:spcPct val="90000"/>
            </a:lnSpc>
            <a:spcBef>
              <a:spcPct val="0"/>
            </a:spcBef>
            <a:spcAft>
              <a:spcPct val="35000"/>
            </a:spcAft>
            <a:buNone/>
          </a:pPr>
          <a:r>
            <a:rPr lang="en-US" sz="1700" kern="1200">
              <a:latin typeface="Candara" panose="020E0502030303020204" pitchFamily="34" charset="0"/>
            </a:rPr>
            <a:t>Retain original unedited versions of data for use within the research team and for preservation</a:t>
          </a:r>
        </a:p>
      </dsp:txBody>
      <dsp:txXfrm>
        <a:off x="1774819" y="1082895"/>
        <a:ext cx="7099276" cy="1019407"/>
      </dsp:txXfrm>
    </dsp:sp>
    <dsp:sp modelId="{730E68B2-9E0B-450B-8B84-F485BAAE4CED}">
      <dsp:nvSpPr>
        <dsp:cNvPr id="0" name=""/>
        <dsp:cNvSpPr/>
      </dsp:nvSpPr>
      <dsp:spPr>
        <a:xfrm>
          <a:off x="0" y="1082895"/>
          <a:ext cx="1774819" cy="101940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918" tIns="100695" rIns="93918" bIns="100695" numCol="1" spcCol="1270" anchor="ctr" anchorCtr="0">
          <a:noAutofit/>
        </a:bodyPr>
        <a:lstStyle/>
        <a:p>
          <a:pPr marL="0" lvl="0" indent="0" algn="ctr" defTabSz="933450">
            <a:lnSpc>
              <a:spcPct val="90000"/>
            </a:lnSpc>
            <a:spcBef>
              <a:spcPct val="0"/>
            </a:spcBef>
            <a:spcAft>
              <a:spcPct val="35000"/>
            </a:spcAft>
            <a:buNone/>
          </a:pPr>
          <a:r>
            <a:rPr lang="en-US" sz="2100" kern="1200"/>
            <a:t>Retain</a:t>
          </a:r>
        </a:p>
      </dsp:txBody>
      <dsp:txXfrm>
        <a:off x="0" y="1082895"/>
        <a:ext cx="1774819" cy="1019407"/>
      </dsp:txXfrm>
    </dsp:sp>
    <dsp:sp modelId="{9B2FE76C-7F71-4466-B202-D3D8394B611C}">
      <dsp:nvSpPr>
        <dsp:cNvPr id="0" name=""/>
        <dsp:cNvSpPr/>
      </dsp:nvSpPr>
      <dsp:spPr>
        <a:xfrm>
          <a:off x="1774819" y="2163466"/>
          <a:ext cx="7099276" cy="101940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746" tIns="258929" rIns="137746" bIns="258929" numCol="1" spcCol="1270" anchor="ctr" anchorCtr="0">
          <a:noAutofit/>
        </a:bodyPr>
        <a:lstStyle/>
        <a:p>
          <a:pPr marL="0" lvl="0" indent="0" algn="l" defTabSz="755650">
            <a:lnSpc>
              <a:spcPct val="90000"/>
            </a:lnSpc>
            <a:spcBef>
              <a:spcPct val="0"/>
            </a:spcBef>
            <a:spcAft>
              <a:spcPct val="35000"/>
            </a:spcAft>
            <a:buNone/>
          </a:pPr>
          <a:r>
            <a:rPr lang="en-US" sz="1700" kern="1200">
              <a:latin typeface="Candara" panose="020E0502030303020204" pitchFamily="34" charset="0"/>
            </a:rPr>
            <a:t>Create a de-identification log of all replacements, aggregations or removals made</a:t>
          </a:r>
        </a:p>
      </dsp:txBody>
      <dsp:txXfrm>
        <a:off x="1774819" y="2163466"/>
        <a:ext cx="7099276" cy="1019407"/>
      </dsp:txXfrm>
    </dsp:sp>
    <dsp:sp modelId="{AC4193D2-F061-4F4B-9D91-7788EA483A31}">
      <dsp:nvSpPr>
        <dsp:cNvPr id="0" name=""/>
        <dsp:cNvSpPr/>
      </dsp:nvSpPr>
      <dsp:spPr>
        <a:xfrm>
          <a:off x="0" y="2163466"/>
          <a:ext cx="1774819" cy="101940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918" tIns="100695" rIns="93918" bIns="100695" numCol="1" spcCol="1270" anchor="ctr" anchorCtr="0">
          <a:noAutofit/>
        </a:bodyPr>
        <a:lstStyle/>
        <a:p>
          <a:pPr marL="0" lvl="0" indent="0" algn="ctr" defTabSz="933450">
            <a:lnSpc>
              <a:spcPct val="90000"/>
            </a:lnSpc>
            <a:spcBef>
              <a:spcPct val="0"/>
            </a:spcBef>
            <a:spcAft>
              <a:spcPct val="35000"/>
            </a:spcAft>
            <a:buNone/>
          </a:pPr>
          <a:r>
            <a:rPr lang="en-US" sz="2100" kern="1200"/>
            <a:t>Create</a:t>
          </a:r>
        </a:p>
      </dsp:txBody>
      <dsp:txXfrm>
        <a:off x="0" y="2163466"/>
        <a:ext cx="1774819" cy="1019407"/>
      </dsp:txXfrm>
    </dsp:sp>
    <dsp:sp modelId="{02DA7AFF-9381-4C22-BACD-178E1453DDA2}">
      <dsp:nvSpPr>
        <dsp:cNvPr id="0" name=""/>
        <dsp:cNvSpPr/>
      </dsp:nvSpPr>
      <dsp:spPr>
        <a:xfrm>
          <a:off x="1774819" y="3244038"/>
          <a:ext cx="7099276" cy="101940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746" tIns="258929" rIns="137746" bIns="258929" numCol="1" spcCol="1270" anchor="ctr" anchorCtr="0">
          <a:noAutofit/>
        </a:bodyPr>
        <a:lstStyle/>
        <a:p>
          <a:pPr marL="0" lvl="0" indent="0" algn="l" defTabSz="755650">
            <a:lnSpc>
              <a:spcPct val="90000"/>
            </a:lnSpc>
            <a:spcBef>
              <a:spcPct val="0"/>
            </a:spcBef>
            <a:spcAft>
              <a:spcPct val="35000"/>
            </a:spcAft>
            <a:buNone/>
          </a:pPr>
          <a:r>
            <a:rPr lang="en-US" sz="1700" b="0" i="0" kern="1200" baseline="0">
              <a:latin typeface="Candara" panose="020E0502030303020204" pitchFamily="34" charset="0"/>
            </a:rPr>
            <a:t>Store the log separately from the de-identified data files</a:t>
          </a:r>
          <a:endParaRPr lang="en-US" sz="1700" kern="1200">
            <a:latin typeface="Candara" panose="020E0502030303020204" pitchFamily="34" charset="0"/>
          </a:endParaRPr>
        </a:p>
      </dsp:txBody>
      <dsp:txXfrm>
        <a:off x="1774819" y="3244038"/>
        <a:ext cx="7099276" cy="1019407"/>
      </dsp:txXfrm>
    </dsp:sp>
    <dsp:sp modelId="{46D80F42-5376-4372-B92E-65E45AF768DB}">
      <dsp:nvSpPr>
        <dsp:cNvPr id="0" name=""/>
        <dsp:cNvSpPr/>
      </dsp:nvSpPr>
      <dsp:spPr>
        <a:xfrm>
          <a:off x="0" y="3244038"/>
          <a:ext cx="1774819" cy="101940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918" tIns="100695" rIns="93918" bIns="100695" numCol="1" spcCol="1270" anchor="ctr" anchorCtr="0">
          <a:noAutofit/>
        </a:bodyPr>
        <a:lstStyle/>
        <a:p>
          <a:pPr marL="0" lvl="0" indent="0" algn="ctr" defTabSz="933450">
            <a:lnSpc>
              <a:spcPct val="90000"/>
            </a:lnSpc>
            <a:spcBef>
              <a:spcPct val="0"/>
            </a:spcBef>
            <a:spcAft>
              <a:spcPct val="35000"/>
            </a:spcAft>
            <a:buNone/>
          </a:pPr>
          <a:r>
            <a:rPr lang="en-US" sz="2100" kern="1200"/>
            <a:t>Store</a:t>
          </a:r>
        </a:p>
      </dsp:txBody>
      <dsp:txXfrm>
        <a:off x="0" y="3244038"/>
        <a:ext cx="1774819" cy="1019407"/>
      </dsp:txXfrm>
    </dsp:sp>
    <dsp:sp modelId="{88ABDE22-4595-4CAC-80CB-B927A3FA4B12}">
      <dsp:nvSpPr>
        <dsp:cNvPr id="0" name=""/>
        <dsp:cNvSpPr/>
      </dsp:nvSpPr>
      <dsp:spPr>
        <a:xfrm>
          <a:off x="1774819" y="4324610"/>
          <a:ext cx="7099276" cy="101940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746" tIns="258929" rIns="137746" bIns="258929" numCol="1" spcCol="1270" anchor="ctr" anchorCtr="0">
          <a:noAutofit/>
        </a:bodyPr>
        <a:lstStyle/>
        <a:p>
          <a:pPr marL="0" lvl="0" indent="0" algn="l" defTabSz="755650">
            <a:lnSpc>
              <a:spcPct val="90000"/>
            </a:lnSpc>
            <a:spcBef>
              <a:spcPct val="0"/>
            </a:spcBef>
            <a:spcAft>
              <a:spcPct val="35000"/>
            </a:spcAft>
            <a:buNone/>
          </a:pPr>
          <a:r>
            <a:rPr lang="en-US" sz="1700" b="0" i="0" kern="1200" baseline="0">
              <a:latin typeface="Candara" panose="020E0502030303020204" pitchFamily="34" charset="0"/>
            </a:rPr>
            <a:t>Identify replacements in text, e.g., in transcribed interviews, indicate replaced text with [brackets] or use XML markup tags </a:t>
          </a:r>
          <a:endParaRPr lang="en-US" sz="1700" kern="1200">
            <a:latin typeface="Candara" panose="020E0502030303020204" pitchFamily="34" charset="0"/>
          </a:endParaRPr>
        </a:p>
      </dsp:txBody>
      <dsp:txXfrm>
        <a:off x="1774819" y="4324610"/>
        <a:ext cx="7099276" cy="1019407"/>
      </dsp:txXfrm>
    </dsp:sp>
    <dsp:sp modelId="{6C1C7405-1329-467C-A283-01CCB44FE8FD}">
      <dsp:nvSpPr>
        <dsp:cNvPr id="0" name=""/>
        <dsp:cNvSpPr/>
      </dsp:nvSpPr>
      <dsp:spPr>
        <a:xfrm>
          <a:off x="0" y="4324610"/>
          <a:ext cx="1774819" cy="101940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918" tIns="100695" rIns="93918" bIns="100695" numCol="1" spcCol="1270" anchor="ctr" anchorCtr="0">
          <a:noAutofit/>
        </a:bodyPr>
        <a:lstStyle/>
        <a:p>
          <a:pPr marL="0" lvl="0" indent="0" algn="ctr" defTabSz="933450">
            <a:lnSpc>
              <a:spcPct val="90000"/>
            </a:lnSpc>
            <a:spcBef>
              <a:spcPct val="0"/>
            </a:spcBef>
            <a:spcAft>
              <a:spcPct val="35000"/>
            </a:spcAft>
            <a:buNone/>
          </a:pPr>
          <a:r>
            <a:rPr lang="en-US" sz="2100" kern="1200"/>
            <a:t>Identify</a:t>
          </a:r>
        </a:p>
      </dsp:txBody>
      <dsp:txXfrm>
        <a:off x="0" y="4324610"/>
        <a:ext cx="1774819" cy="10194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57106-572C-405F-A88D-9EA33EE20CD2}">
      <dsp:nvSpPr>
        <dsp:cNvPr id="0" name=""/>
        <dsp:cNvSpPr/>
      </dsp:nvSpPr>
      <dsp:spPr>
        <a:xfrm>
          <a:off x="52778" y="275205"/>
          <a:ext cx="1253563" cy="12535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1BC3CA-6275-4D74-883C-75E48FFD7FE2}">
      <dsp:nvSpPr>
        <dsp:cNvPr id="0" name=""/>
        <dsp:cNvSpPr/>
      </dsp:nvSpPr>
      <dsp:spPr>
        <a:xfrm>
          <a:off x="316027" y="538453"/>
          <a:ext cx="727066" cy="727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8E5186-7095-4CEA-987C-D2953D5F3E42}">
      <dsp:nvSpPr>
        <dsp:cNvPr id="0" name=""/>
        <dsp:cNvSpPr/>
      </dsp:nvSpPr>
      <dsp:spPr>
        <a:xfrm>
          <a:off x="1574962" y="275205"/>
          <a:ext cx="2954827" cy="1253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0" i="0" kern="1200" baseline="0">
              <a:latin typeface="Candara" panose="020E0502030303020204" pitchFamily="34" charset="0"/>
            </a:rPr>
            <a:t>Control of access through physical or digital means (e.g., password protection, compliance checklists)</a:t>
          </a:r>
          <a:endParaRPr lang="en-US" sz="1700" kern="1200">
            <a:latin typeface="Candara" panose="020E0502030303020204" pitchFamily="34" charset="0"/>
          </a:endParaRPr>
        </a:p>
      </dsp:txBody>
      <dsp:txXfrm>
        <a:off x="1574962" y="275205"/>
        <a:ext cx="2954827" cy="1253563"/>
      </dsp:txXfrm>
    </dsp:sp>
    <dsp:sp modelId="{DA067D0D-53C9-4959-8D2E-0F9E22BB0D3A}">
      <dsp:nvSpPr>
        <dsp:cNvPr id="0" name=""/>
        <dsp:cNvSpPr/>
      </dsp:nvSpPr>
      <dsp:spPr>
        <a:xfrm>
          <a:off x="5044647" y="275205"/>
          <a:ext cx="1253563" cy="12535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8E86B-68C4-42D1-BA85-5343AF05085D}">
      <dsp:nvSpPr>
        <dsp:cNvPr id="0" name=""/>
        <dsp:cNvSpPr/>
      </dsp:nvSpPr>
      <dsp:spPr>
        <a:xfrm>
          <a:off x="5307895" y="538453"/>
          <a:ext cx="727066" cy="727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7FA257-744C-4CB4-8BD6-9344CC42E3A8}">
      <dsp:nvSpPr>
        <dsp:cNvPr id="0" name=""/>
        <dsp:cNvSpPr/>
      </dsp:nvSpPr>
      <dsp:spPr>
        <a:xfrm>
          <a:off x="6566831" y="275205"/>
          <a:ext cx="2954827" cy="1253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0" i="0" kern="1200" baseline="0">
              <a:latin typeface="Candara" panose="020E0502030303020204" pitchFamily="34" charset="0"/>
            </a:rPr>
            <a:t>Encryption of data, particularly if it is being moved between locations</a:t>
          </a:r>
          <a:endParaRPr lang="en-US" sz="1700" kern="1200">
            <a:latin typeface="Candara" panose="020E0502030303020204" pitchFamily="34" charset="0"/>
          </a:endParaRPr>
        </a:p>
      </dsp:txBody>
      <dsp:txXfrm>
        <a:off x="6566831" y="275205"/>
        <a:ext cx="2954827" cy="1253563"/>
      </dsp:txXfrm>
    </dsp:sp>
    <dsp:sp modelId="{2A977416-FEFB-4A89-B369-3FEF91B01248}">
      <dsp:nvSpPr>
        <dsp:cNvPr id="0" name=""/>
        <dsp:cNvSpPr/>
      </dsp:nvSpPr>
      <dsp:spPr>
        <a:xfrm>
          <a:off x="52778" y="2155011"/>
          <a:ext cx="1253563" cy="12535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244C5-A74C-48ED-A9D5-1D0FA1632D9D}">
      <dsp:nvSpPr>
        <dsp:cNvPr id="0" name=""/>
        <dsp:cNvSpPr/>
      </dsp:nvSpPr>
      <dsp:spPr>
        <a:xfrm>
          <a:off x="316027" y="2418259"/>
          <a:ext cx="727066" cy="7270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87D3C-8728-44F2-8AD2-79C7E63DC7AD}">
      <dsp:nvSpPr>
        <dsp:cNvPr id="0" name=""/>
        <dsp:cNvSpPr/>
      </dsp:nvSpPr>
      <dsp:spPr>
        <a:xfrm>
          <a:off x="1574962" y="2155011"/>
          <a:ext cx="2954827" cy="1253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0" i="0" kern="1200" baseline="0">
              <a:latin typeface="Candara" panose="020E0502030303020204" pitchFamily="34" charset="0"/>
            </a:rPr>
            <a:t>Ensuring data is not stored unencrypted on easily lost items such as USB, laptops or external hard drives.</a:t>
          </a:r>
          <a:endParaRPr lang="en-US" sz="1700" kern="1200">
            <a:latin typeface="Candara" panose="020E0502030303020204" pitchFamily="34" charset="0"/>
          </a:endParaRPr>
        </a:p>
      </dsp:txBody>
      <dsp:txXfrm>
        <a:off x="1574962" y="2155011"/>
        <a:ext cx="2954827" cy="1253563"/>
      </dsp:txXfrm>
    </dsp:sp>
    <dsp:sp modelId="{0B7E39E9-230C-4875-AF33-9709032A3FA2}">
      <dsp:nvSpPr>
        <dsp:cNvPr id="0" name=""/>
        <dsp:cNvSpPr/>
      </dsp:nvSpPr>
      <dsp:spPr>
        <a:xfrm>
          <a:off x="5044647" y="2155011"/>
          <a:ext cx="1253563" cy="12535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FCCB2-37D5-4129-83E2-3A62A258CA3B}">
      <dsp:nvSpPr>
        <dsp:cNvPr id="0" name=""/>
        <dsp:cNvSpPr/>
      </dsp:nvSpPr>
      <dsp:spPr>
        <a:xfrm>
          <a:off x="5307895" y="2418259"/>
          <a:ext cx="727066" cy="7270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A0755A-AE74-4099-AA6C-E7822813FF9D}">
      <dsp:nvSpPr>
        <dsp:cNvPr id="0" name=""/>
        <dsp:cNvSpPr/>
      </dsp:nvSpPr>
      <dsp:spPr>
        <a:xfrm>
          <a:off x="6566831" y="2155011"/>
          <a:ext cx="2954827" cy="1253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0" i="0" kern="1200" baseline="0">
              <a:latin typeface="Candara" panose="020E0502030303020204" pitchFamily="34" charset="0"/>
            </a:rPr>
            <a:t>Taking all reasonable actions to prevent the inadvertent disclosure, release or loss of sensitive personal information.</a:t>
          </a:r>
          <a:endParaRPr lang="en-US" sz="1700" kern="1200">
            <a:latin typeface="Candara" panose="020E0502030303020204" pitchFamily="34" charset="0"/>
          </a:endParaRPr>
        </a:p>
      </dsp:txBody>
      <dsp:txXfrm>
        <a:off x="6566831" y="2155011"/>
        <a:ext cx="2954827" cy="12535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56C64-5914-45B0-A678-86B8CC325A6E}">
      <dsp:nvSpPr>
        <dsp:cNvPr id="0" name=""/>
        <dsp:cNvSpPr/>
      </dsp:nvSpPr>
      <dsp:spPr>
        <a:xfrm>
          <a:off x="474227" y="374386"/>
          <a:ext cx="1303875" cy="1303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F029E-2A8C-467E-8FC2-A343155EC859}">
      <dsp:nvSpPr>
        <dsp:cNvPr id="0" name=""/>
        <dsp:cNvSpPr/>
      </dsp:nvSpPr>
      <dsp:spPr>
        <a:xfrm>
          <a:off x="752103" y="652261"/>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072FAB-1695-4616-B1ED-CA4F003EF77D}">
      <dsp:nvSpPr>
        <dsp:cNvPr id="0" name=""/>
        <dsp:cNvSpPr/>
      </dsp:nvSpPr>
      <dsp:spPr>
        <a:xfrm>
          <a:off x="57415" y="2084386"/>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i="0" kern="1200" baseline="0"/>
            <a:t>Storing our data in the cloud</a:t>
          </a:r>
          <a:endParaRPr lang="en-US" sz="2000" kern="1200"/>
        </a:p>
      </dsp:txBody>
      <dsp:txXfrm>
        <a:off x="57415" y="2084386"/>
        <a:ext cx="2137500" cy="720000"/>
      </dsp:txXfrm>
    </dsp:sp>
    <dsp:sp modelId="{29628A9B-DD4C-475F-9779-EC4A2D4C833D}">
      <dsp:nvSpPr>
        <dsp:cNvPr id="0" name=""/>
        <dsp:cNvSpPr/>
      </dsp:nvSpPr>
      <dsp:spPr>
        <a:xfrm>
          <a:off x="2985790" y="374386"/>
          <a:ext cx="1303875" cy="1303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BB43EE-17F4-4F3C-BF74-3F93C118021C}">
      <dsp:nvSpPr>
        <dsp:cNvPr id="0" name=""/>
        <dsp:cNvSpPr/>
      </dsp:nvSpPr>
      <dsp:spPr>
        <a:xfrm>
          <a:off x="3263665" y="652261"/>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2AD006-8D97-4C06-8EBA-930AAAAF6DC3}">
      <dsp:nvSpPr>
        <dsp:cNvPr id="0" name=""/>
        <dsp:cNvSpPr/>
      </dsp:nvSpPr>
      <dsp:spPr>
        <a:xfrm>
          <a:off x="2568978" y="2084386"/>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i="0" kern="1200" baseline="0"/>
            <a:t>Documentation</a:t>
          </a:r>
          <a:endParaRPr lang="en-US" sz="2000" kern="1200"/>
        </a:p>
      </dsp:txBody>
      <dsp:txXfrm>
        <a:off x="2568978" y="2084386"/>
        <a:ext cx="2137500" cy="720000"/>
      </dsp:txXfrm>
    </dsp:sp>
    <dsp:sp modelId="{CAFB5F1D-8176-49BF-9E30-46155C9755E6}">
      <dsp:nvSpPr>
        <dsp:cNvPr id="0" name=""/>
        <dsp:cNvSpPr/>
      </dsp:nvSpPr>
      <dsp:spPr>
        <a:xfrm>
          <a:off x="5497353" y="374386"/>
          <a:ext cx="1303875" cy="1303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E882A-56D9-47E3-8B7B-A716AD89CC48}">
      <dsp:nvSpPr>
        <dsp:cNvPr id="0" name=""/>
        <dsp:cNvSpPr/>
      </dsp:nvSpPr>
      <dsp:spPr>
        <a:xfrm>
          <a:off x="5775228" y="652261"/>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76D528-12D0-4EE3-84FC-ED6CC8EEAD11}">
      <dsp:nvSpPr>
        <dsp:cNvPr id="0" name=""/>
        <dsp:cNvSpPr/>
      </dsp:nvSpPr>
      <dsp:spPr>
        <a:xfrm>
          <a:off x="5080540" y="2084386"/>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i="0" kern="1200" baseline="0"/>
            <a:t>Versions of software</a:t>
          </a:r>
          <a:endParaRPr lang="en-US" sz="2000" kern="1200"/>
        </a:p>
      </dsp:txBody>
      <dsp:txXfrm>
        <a:off x="5080540" y="2084386"/>
        <a:ext cx="21375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56C64-5914-45B0-A678-86B8CC325A6E}">
      <dsp:nvSpPr>
        <dsp:cNvPr id="0" name=""/>
        <dsp:cNvSpPr/>
      </dsp:nvSpPr>
      <dsp:spPr>
        <a:xfrm>
          <a:off x="535049" y="421375"/>
          <a:ext cx="1475437" cy="1475437"/>
        </a:xfrm>
        <a:prstGeom prst="ellipse">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8FAF029E-2A8C-467E-8FC2-A343155EC859}">
      <dsp:nvSpPr>
        <dsp:cNvPr id="0" name=""/>
        <dsp:cNvSpPr/>
      </dsp:nvSpPr>
      <dsp:spPr>
        <a:xfrm>
          <a:off x="849487" y="735812"/>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072FAB-1695-4616-B1ED-CA4F003EF77D}">
      <dsp:nvSpPr>
        <dsp:cNvPr id="0" name=""/>
        <dsp:cNvSpPr/>
      </dsp:nvSpPr>
      <dsp:spPr>
        <a:xfrm>
          <a:off x="63393" y="2356375"/>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0" i="0" kern="1200" baseline="0"/>
            <a:t>final STATE DATA</a:t>
          </a:r>
          <a:endParaRPr lang="en-US" sz="1900" kern="1200"/>
        </a:p>
      </dsp:txBody>
      <dsp:txXfrm>
        <a:off x="63393" y="2356375"/>
        <a:ext cx="2418750" cy="720000"/>
      </dsp:txXfrm>
    </dsp:sp>
    <dsp:sp modelId="{29628A9B-DD4C-475F-9779-EC4A2D4C833D}">
      <dsp:nvSpPr>
        <dsp:cNvPr id="0" name=""/>
        <dsp:cNvSpPr/>
      </dsp:nvSpPr>
      <dsp:spPr>
        <a:xfrm>
          <a:off x="3377081" y="421375"/>
          <a:ext cx="1475437" cy="1475437"/>
        </a:xfrm>
        <a:prstGeom prst="ellipse">
          <a:avLst/>
        </a:prstGeom>
        <a:solidFill>
          <a:prstClr val="white">
            <a:lumMod val="95000"/>
          </a:prstClr>
        </a:solidFill>
        <a:ln>
          <a:noFill/>
        </a:ln>
        <a:effectLst/>
      </dsp:spPr>
      <dsp:style>
        <a:lnRef idx="0">
          <a:scrgbClr r="0" g="0" b="0"/>
        </a:lnRef>
        <a:fillRef idx="1">
          <a:scrgbClr r="0" g="0" b="0"/>
        </a:fillRef>
        <a:effectRef idx="0">
          <a:scrgbClr r="0" g="0" b="0"/>
        </a:effectRef>
        <a:fontRef idx="minor"/>
      </dsp:style>
    </dsp:sp>
    <dsp:sp modelId="{21BB43EE-17F4-4F3C-BF74-3F93C118021C}">
      <dsp:nvSpPr>
        <dsp:cNvPr id="0" name=""/>
        <dsp:cNvSpPr/>
      </dsp:nvSpPr>
      <dsp:spPr>
        <a:xfrm>
          <a:off x="3691518" y="735812"/>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AD006-8D97-4C06-8EBA-930AAAAF6DC3}">
      <dsp:nvSpPr>
        <dsp:cNvPr id="0" name=""/>
        <dsp:cNvSpPr/>
      </dsp:nvSpPr>
      <dsp:spPr>
        <a:xfrm>
          <a:off x="2905425" y="2356375"/>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0" i="0" kern="1200" baseline="0"/>
            <a:t>PUBLISHED FINDINGS</a:t>
          </a:r>
          <a:endParaRPr lang="en-US" sz="1900" kern="1200"/>
        </a:p>
      </dsp:txBody>
      <dsp:txXfrm>
        <a:off x="2905425" y="2356375"/>
        <a:ext cx="2418750" cy="720000"/>
      </dsp:txXfrm>
    </dsp:sp>
    <dsp:sp modelId="{CAFB5F1D-8176-49BF-9E30-46155C9755E6}">
      <dsp:nvSpPr>
        <dsp:cNvPr id="0" name=""/>
        <dsp:cNvSpPr/>
      </dsp:nvSpPr>
      <dsp:spPr>
        <a:xfrm>
          <a:off x="6219112" y="421375"/>
          <a:ext cx="1475437" cy="1475437"/>
        </a:xfrm>
        <a:prstGeom prst="ellipse">
          <a:avLst/>
        </a:prstGeom>
        <a:solidFill>
          <a:prstClr val="white">
            <a:lumMod val="95000"/>
          </a:prstClr>
        </a:solidFill>
        <a:ln>
          <a:noFill/>
        </a:ln>
        <a:effectLst/>
      </dsp:spPr>
      <dsp:style>
        <a:lnRef idx="0">
          <a:scrgbClr r="0" g="0" b="0"/>
        </a:lnRef>
        <a:fillRef idx="1">
          <a:scrgbClr r="0" g="0" b="0"/>
        </a:fillRef>
        <a:effectRef idx="0">
          <a:scrgbClr r="0" g="0" b="0"/>
        </a:effectRef>
        <a:fontRef idx="minor"/>
      </dsp:style>
    </dsp:sp>
    <dsp:sp modelId="{40DE882A-56D9-47E3-8B7B-A716AD89CC48}">
      <dsp:nvSpPr>
        <dsp:cNvPr id="0" name=""/>
        <dsp:cNvSpPr/>
      </dsp:nvSpPr>
      <dsp:spPr>
        <a:xfrm>
          <a:off x="6533550" y="735812"/>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76D528-12D0-4EE3-84FC-ED6CC8EEAD11}">
      <dsp:nvSpPr>
        <dsp:cNvPr id="0" name=""/>
        <dsp:cNvSpPr/>
      </dsp:nvSpPr>
      <dsp:spPr>
        <a:xfrm>
          <a:off x="5747456" y="2356375"/>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SHARED &amp; Linked with </a:t>
          </a:r>
        </a:p>
        <a:p>
          <a:pPr marL="0" lvl="0" indent="0" algn="ctr" defTabSz="844550">
            <a:lnSpc>
              <a:spcPct val="100000"/>
            </a:lnSpc>
            <a:spcBef>
              <a:spcPct val="0"/>
            </a:spcBef>
            <a:spcAft>
              <a:spcPct val="35000"/>
            </a:spcAft>
            <a:buNone/>
            <a:defRPr cap="all"/>
          </a:pPr>
          <a:r>
            <a:rPr lang="en-US" sz="1900" kern="1200"/>
            <a:t>persistent ids</a:t>
          </a:r>
        </a:p>
      </dsp:txBody>
      <dsp:txXfrm>
        <a:off x="5747456" y="2356375"/>
        <a:ext cx="241875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3AEC8-91AC-4928-8DCF-197E68D2C3F6}">
      <dsp:nvSpPr>
        <dsp:cNvPr id="0" name=""/>
        <dsp:cNvSpPr/>
      </dsp:nvSpPr>
      <dsp:spPr>
        <a:xfrm>
          <a:off x="0" y="47"/>
          <a:ext cx="2964273" cy="400062"/>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Datasets linked in article</a:t>
          </a:r>
        </a:p>
      </dsp:txBody>
      <dsp:txXfrm>
        <a:off x="19529" y="19576"/>
        <a:ext cx="2925215" cy="3610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05515-7EBF-43AC-A339-248AB5C30AC8}" type="datetimeFigureOut">
              <a:rPr lang="en-AU" smtClean="0"/>
              <a:t>17/07/2022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13598-3524-410F-9890-F99327B23431}" type="slidenum">
              <a:rPr lang="en-AU" smtClean="0"/>
              <a:t>‹#›</a:t>
            </a:fld>
            <a:endParaRPr lang="en-AU"/>
          </a:p>
        </p:txBody>
      </p:sp>
    </p:spTree>
    <p:extLst>
      <p:ext uri="{BB962C8B-B14F-4D97-AF65-F5344CB8AC3E}">
        <p14:creationId xmlns:p14="http://schemas.microsoft.com/office/powerpoint/2010/main" val="299262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x.doi.org/10.4225/01/4F8E15A1B4D89"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9</a:t>
            </a:fld>
            <a:endParaRPr lang="en-AU"/>
          </a:p>
        </p:txBody>
      </p:sp>
    </p:spTree>
    <p:extLst>
      <p:ext uri="{BB962C8B-B14F-4D97-AF65-F5344CB8AC3E}">
        <p14:creationId xmlns:p14="http://schemas.microsoft.com/office/powerpoint/2010/main" val="2007532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25</a:t>
            </a:fld>
            <a:endParaRPr lang="en-AU"/>
          </a:p>
        </p:txBody>
      </p:sp>
    </p:spTree>
    <p:extLst>
      <p:ext uri="{BB962C8B-B14F-4D97-AF65-F5344CB8AC3E}">
        <p14:creationId xmlns:p14="http://schemas.microsoft.com/office/powerpoint/2010/main" val="3184263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26</a:t>
            </a:fld>
            <a:endParaRPr lang="en-AU"/>
          </a:p>
        </p:txBody>
      </p:sp>
    </p:spTree>
    <p:extLst>
      <p:ext uri="{BB962C8B-B14F-4D97-AF65-F5344CB8AC3E}">
        <p14:creationId xmlns:p14="http://schemas.microsoft.com/office/powerpoint/2010/main" val="1185374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Just step people through this</a:t>
            </a:r>
          </a:p>
        </p:txBody>
      </p:sp>
      <p:sp>
        <p:nvSpPr>
          <p:cNvPr id="4" name="Slide Number Placeholder 3"/>
          <p:cNvSpPr>
            <a:spLocks noGrp="1"/>
          </p:cNvSpPr>
          <p:nvPr>
            <p:ph type="sldNum" sz="quarter" idx="5"/>
          </p:nvPr>
        </p:nvSpPr>
        <p:spPr/>
        <p:txBody>
          <a:bodyPr/>
          <a:lstStyle/>
          <a:p>
            <a:fld id="{9B7F1FDA-BE9C-4C00-B8BE-D626ADD0DFCF}" type="slidenum">
              <a:rPr lang="en-AU" smtClean="0"/>
              <a:t>27</a:t>
            </a:fld>
            <a:endParaRPr lang="en-AU"/>
          </a:p>
        </p:txBody>
      </p:sp>
    </p:spTree>
    <p:extLst>
      <p:ext uri="{BB962C8B-B14F-4D97-AF65-F5344CB8AC3E}">
        <p14:creationId xmlns:p14="http://schemas.microsoft.com/office/powerpoint/2010/main" val="892220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28</a:t>
            </a:fld>
            <a:endParaRPr lang="en-AU"/>
          </a:p>
        </p:txBody>
      </p:sp>
    </p:spTree>
    <p:extLst>
      <p:ext uri="{BB962C8B-B14F-4D97-AF65-F5344CB8AC3E}">
        <p14:creationId xmlns:p14="http://schemas.microsoft.com/office/powerpoint/2010/main" val="325213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29</a:t>
            </a:fld>
            <a:endParaRPr lang="en-AU"/>
          </a:p>
        </p:txBody>
      </p:sp>
    </p:spTree>
    <p:extLst>
      <p:ext uri="{BB962C8B-B14F-4D97-AF65-F5344CB8AC3E}">
        <p14:creationId xmlns:p14="http://schemas.microsoft.com/office/powerpoint/2010/main" val="1061340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30</a:t>
            </a:fld>
            <a:endParaRPr lang="en-AU"/>
          </a:p>
        </p:txBody>
      </p:sp>
    </p:spTree>
    <p:extLst>
      <p:ext uri="{BB962C8B-B14F-4D97-AF65-F5344CB8AC3E}">
        <p14:creationId xmlns:p14="http://schemas.microsoft.com/office/powerpoint/2010/main" val="356488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55</a:t>
            </a:fld>
            <a:endParaRPr lang="en-AU"/>
          </a:p>
        </p:txBody>
      </p:sp>
    </p:spTree>
    <p:extLst>
      <p:ext uri="{BB962C8B-B14F-4D97-AF65-F5344CB8AC3E}">
        <p14:creationId xmlns:p14="http://schemas.microsoft.com/office/powerpoint/2010/main" val="3705489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So in this scenario we have been asked to provide our data and methods to support or verify our published findings.</a:t>
            </a:r>
          </a:p>
          <a:p>
            <a:r>
              <a:rPr lang="en-AU"/>
              <a:t>We can find the data because we organised it and stored it securely.  </a:t>
            </a:r>
          </a:p>
          <a:p>
            <a:r>
              <a:rPr lang="en-AU"/>
              <a:t>But how do we make the final state data available to peer reviewers, our funding bodies, other researchers or practitioners?  </a:t>
            </a:r>
          </a:p>
          <a:p>
            <a:r>
              <a:rPr lang="en-AU"/>
              <a:t>We can publish it with the article or deposit it in a data repository and importantly give it a persistent identifier. </a:t>
            </a:r>
          </a:p>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56</a:t>
            </a:fld>
            <a:endParaRPr lang="en-AU"/>
          </a:p>
        </p:txBody>
      </p:sp>
    </p:spTree>
    <p:extLst>
      <p:ext uri="{BB962C8B-B14F-4D97-AF65-F5344CB8AC3E}">
        <p14:creationId xmlns:p14="http://schemas.microsoft.com/office/powerpoint/2010/main" val="3900006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identifier is any label used to name some thing uniquely (whether digital or physical). </a:t>
            </a:r>
          </a:p>
          <a:p>
            <a:r>
              <a:rPr lang="en-US"/>
              <a:t>URLs are an example of an identifier. So are serial numbers or personal names. </a:t>
            </a:r>
          </a:p>
          <a:p>
            <a:r>
              <a:rPr lang="en-US"/>
              <a:t>A persistent identifier (</a:t>
            </a:r>
            <a:r>
              <a:rPr lang="en-US" err="1"/>
              <a:t>PiDs</a:t>
            </a:r>
            <a:r>
              <a:rPr lang="en-US"/>
              <a:t>) is guaranteed to be managed and kept up to date over a defined time period.</a:t>
            </a:r>
          </a:p>
          <a:p>
            <a:r>
              <a:rPr lang="en-US"/>
              <a:t>DOIs are also considered a type of </a:t>
            </a:r>
            <a:r>
              <a:rPr lang="en-US" i="1"/>
              <a:t>persistent identifier </a:t>
            </a:r>
            <a:r>
              <a:rPr lang="en-US"/>
              <a:t>and are given to publications and data.</a:t>
            </a:r>
          </a:p>
          <a:p>
            <a:r>
              <a:rPr lang="en-US"/>
              <a:t>ORCIDs are a persistent id given to researchers and can move with them across their career.</a:t>
            </a:r>
          </a:p>
          <a:p>
            <a:r>
              <a:rPr lang="en-US"/>
              <a:t>They are managed by organisations that want to ensure research is available over time and are not lost when websites change.</a:t>
            </a:r>
          </a:p>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57</a:t>
            </a:fld>
            <a:endParaRPr lang="en-AU"/>
          </a:p>
        </p:txBody>
      </p:sp>
    </p:spTree>
    <p:extLst>
      <p:ext uri="{BB962C8B-B14F-4D97-AF65-F5344CB8AC3E}">
        <p14:creationId xmlns:p14="http://schemas.microsoft.com/office/powerpoint/2010/main" val="4280021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 Digital Object Identifier (DOI) is a unique alphanumeric string that identifies content and provides a persistent link to its location on the internet</a:t>
            </a:r>
          </a:p>
          <a:p>
            <a:pPr marL="0" indent="0">
              <a:buNone/>
            </a:pPr>
            <a:r>
              <a:rPr lang="en-US"/>
              <a:t>DOI might look like </a:t>
            </a:r>
            <a:r>
              <a:rPr lang="en-US">
                <a:solidFill>
                  <a:srgbClr val="000000"/>
                </a:solidFill>
                <a:hlinkClick r:id="rId3">
                  <a:extLst>
                    <a:ext uri="{A12FA001-AC4F-418D-AE19-62706E023703}">
                      <ahyp:hlinkClr xmlns:ahyp="http://schemas.microsoft.com/office/drawing/2018/hyperlinkcolor" val="tx"/>
                    </a:ext>
                  </a:extLst>
                </a:hlinkClick>
              </a:rPr>
              <a:t>http</a:t>
            </a:r>
            <a:r>
              <a:rPr lang="en-US">
                <a:solidFill>
                  <a:srgbClr val="0070C0"/>
                </a:solidFill>
                <a:hlinkClick r:id="rId3">
                  <a:extLst>
                    <a:ext uri="{A12FA001-AC4F-418D-AE19-62706E023703}">
                      <ahyp:hlinkClr xmlns:ahyp="http://schemas.microsoft.com/office/drawing/2018/hyperlinkcolor" val="tx"/>
                    </a:ext>
                  </a:extLst>
                </a:hlinkClick>
              </a:rPr>
              <a:t>://dx.doi.org/10.4225/01/4F8E15A1B4D89</a:t>
            </a:r>
            <a:r>
              <a:rPr lang="en-US">
                <a:solidFill>
                  <a:srgbClr val="0070C0"/>
                </a:solidFill>
              </a:rPr>
              <a:t>. </a:t>
            </a:r>
          </a:p>
          <a:p>
            <a:pPr marL="0" indent="0">
              <a:buNone/>
            </a:pPr>
            <a:r>
              <a:rPr lang="en-US" sz="1200"/>
              <a:t>or</a:t>
            </a:r>
          </a:p>
          <a:p>
            <a:pPr marL="0" indent="0">
              <a:buNone/>
            </a:pPr>
            <a:r>
              <a:rPr lang="en-US" sz="1200">
                <a:solidFill>
                  <a:srgbClr val="0070C0"/>
                </a:solidFill>
              </a:rPr>
              <a:t>https://research-repository.griffith.edu.au/handle/10072/394379</a:t>
            </a:r>
          </a:p>
          <a:p>
            <a:pPr marL="0" indent="0">
              <a:buNone/>
            </a:pPr>
            <a:r>
              <a:rPr lang="en-US" sz="1400"/>
              <a:t>The DOI or </a:t>
            </a:r>
            <a:r>
              <a:rPr lang="en-US" sz="1400" i="1"/>
              <a:t>Identifier</a:t>
            </a:r>
            <a:r>
              <a:rPr lang="en-US" sz="1400"/>
              <a:t> is listed in the middle of this record from Griffiths' Research Data Repository.</a:t>
            </a:r>
            <a:endParaRPr lang="en-AU" sz="1400" b="1"/>
          </a:p>
          <a:p>
            <a:endParaRPr lang="en-AU"/>
          </a:p>
          <a:p>
            <a:r>
              <a:rPr lang="en-AU"/>
              <a:t>So how do you get a DOI for your data?</a:t>
            </a:r>
          </a:p>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58</a:t>
            </a:fld>
            <a:endParaRPr lang="en-AU"/>
          </a:p>
        </p:txBody>
      </p:sp>
    </p:spTree>
    <p:extLst>
      <p:ext uri="{BB962C8B-B14F-4D97-AF65-F5344CB8AC3E}">
        <p14:creationId xmlns:p14="http://schemas.microsoft.com/office/powerpoint/2010/main" val="1761762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10</a:t>
            </a:fld>
            <a:endParaRPr lang="en-AU"/>
          </a:p>
        </p:txBody>
      </p:sp>
    </p:spTree>
    <p:extLst>
      <p:ext uri="{BB962C8B-B14F-4D97-AF65-F5344CB8AC3E}">
        <p14:creationId xmlns:p14="http://schemas.microsoft.com/office/powerpoint/2010/main" val="3458522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a:t>Journal publishers </a:t>
            </a:r>
            <a:r>
              <a:rPr lang="en-US"/>
              <a:t>assign DOIs to electronic versions of individual articles.</a:t>
            </a:r>
          </a:p>
          <a:p>
            <a:endParaRPr lang="en-AU"/>
          </a:p>
          <a:p>
            <a:r>
              <a:rPr lang="en-AU"/>
              <a:t>Here we have Griffith researcher Jessica Paynter,  she has published a peer reviewed article in </a:t>
            </a:r>
            <a:r>
              <a:rPr lang="en-AU" err="1"/>
              <a:t>PLoS</a:t>
            </a:r>
            <a:r>
              <a:rPr lang="en-AU"/>
              <a:t> ONE, </a:t>
            </a:r>
          </a:p>
          <a:p>
            <a:r>
              <a:rPr lang="en-AU"/>
              <a:t>which requires that supporting material including a de-identified final state dataset (so not your raw data) be submitted for with the article, for verification and review.</a:t>
            </a:r>
          </a:p>
          <a:p>
            <a:pPr marL="0" indent="0">
              <a:buNone/>
            </a:pPr>
            <a:r>
              <a:rPr lang="en-AU" sz="1200"/>
              <a:t>Jessica can link this published data via the DOI.  She and other researchers can reuse or refer to the data and cite it with a reference which includes the DOI. </a:t>
            </a:r>
          </a:p>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59</a:t>
            </a:fld>
            <a:endParaRPr lang="en-AU"/>
          </a:p>
        </p:txBody>
      </p:sp>
    </p:spTree>
    <p:extLst>
      <p:ext uri="{BB962C8B-B14F-4D97-AF65-F5344CB8AC3E}">
        <p14:creationId xmlns:p14="http://schemas.microsoft.com/office/powerpoint/2010/main" val="3349442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Data can be published and DOIs can also be assigned by a repository</a:t>
            </a:r>
            <a:r>
              <a:rPr lang="en-US" b="1"/>
              <a:t>.</a:t>
            </a:r>
            <a:endParaRPr lang="en-AU"/>
          </a:p>
          <a:p>
            <a:r>
              <a:rPr lang="en-AU"/>
              <a:t>The repository curates your dataset, publishes it with a DOI and metadata to make it attributed to the creators, linked to other research, and given subject tags. </a:t>
            </a:r>
          </a:p>
          <a:p>
            <a:r>
              <a:rPr lang="en-AU"/>
              <a:t>If the repository website changes, the </a:t>
            </a:r>
            <a:r>
              <a:rPr lang="en-AU" err="1"/>
              <a:t>doi</a:t>
            </a:r>
            <a:r>
              <a:rPr lang="en-AU"/>
              <a:t> is linked to the new website and your audience will still be able to find your research, using the DOI.</a:t>
            </a:r>
          </a:p>
          <a:p>
            <a:pPr marL="0" marR="0" lvl="0" indent="0" algn="l" defTabSz="457200" rtl="0" eaLnBrk="1" fontAlgn="auto" latinLnBrk="0" hangingPunct="1">
              <a:lnSpc>
                <a:spcPct val="100000"/>
              </a:lnSpc>
              <a:spcBef>
                <a:spcPts val="0"/>
              </a:spcBef>
              <a:spcAft>
                <a:spcPts val="0"/>
              </a:spcAft>
              <a:buClrTx/>
              <a:buSzTx/>
              <a:buFontTx/>
              <a:buNone/>
              <a:tabLst/>
              <a:defRPr/>
            </a:pPr>
            <a:r>
              <a:rPr lang="en-AU"/>
              <a:t>They can support citation by Linking datasets to articles, articles to references, references to articles and more.</a:t>
            </a:r>
          </a:p>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60</a:t>
            </a:fld>
            <a:endParaRPr lang="en-AU"/>
          </a:p>
        </p:txBody>
      </p:sp>
    </p:spTree>
    <p:extLst>
      <p:ext uri="{BB962C8B-B14F-4D97-AF65-F5344CB8AC3E}">
        <p14:creationId xmlns:p14="http://schemas.microsoft.com/office/powerpoint/2010/main" val="729528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61</a:t>
            </a:fld>
            <a:endParaRPr lang="en-AU"/>
          </a:p>
        </p:txBody>
      </p:sp>
    </p:spTree>
    <p:extLst>
      <p:ext uri="{BB962C8B-B14F-4D97-AF65-F5344CB8AC3E}">
        <p14:creationId xmlns:p14="http://schemas.microsoft.com/office/powerpoint/2010/main" val="3949622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62</a:t>
            </a:fld>
            <a:endParaRPr lang="en-AU"/>
          </a:p>
        </p:txBody>
      </p:sp>
    </p:spTree>
    <p:extLst>
      <p:ext uri="{BB962C8B-B14F-4D97-AF65-F5344CB8AC3E}">
        <p14:creationId xmlns:p14="http://schemas.microsoft.com/office/powerpoint/2010/main" val="480203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63</a:t>
            </a:fld>
            <a:endParaRPr lang="en-AU"/>
          </a:p>
        </p:txBody>
      </p:sp>
    </p:spTree>
    <p:extLst>
      <p:ext uri="{BB962C8B-B14F-4D97-AF65-F5344CB8AC3E}">
        <p14:creationId xmlns:p14="http://schemas.microsoft.com/office/powerpoint/2010/main" val="283732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9A93E2E-41BE-9948-9CD4-5372A3778816}" type="slidenum">
              <a:rPr lang="en-US" smtClean="0"/>
              <a:pPr/>
              <a:t>11</a:t>
            </a:fld>
            <a:endParaRPr lang="en-US"/>
          </a:p>
        </p:txBody>
      </p:sp>
    </p:spTree>
    <p:extLst>
      <p:ext uri="{BB962C8B-B14F-4D97-AF65-F5344CB8AC3E}">
        <p14:creationId xmlns:p14="http://schemas.microsoft.com/office/powerpoint/2010/main" val="1559082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13</a:t>
            </a:fld>
            <a:endParaRPr lang="en-AU"/>
          </a:p>
        </p:txBody>
      </p:sp>
    </p:spTree>
    <p:extLst>
      <p:ext uri="{BB962C8B-B14F-4D97-AF65-F5344CB8AC3E}">
        <p14:creationId xmlns:p14="http://schemas.microsoft.com/office/powerpoint/2010/main" val="165731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14</a:t>
            </a:fld>
            <a:endParaRPr lang="en-AU"/>
          </a:p>
        </p:txBody>
      </p:sp>
    </p:spTree>
    <p:extLst>
      <p:ext uri="{BB962C8B-B14F-4D97-AF65-F5344CB8AC3E}">
        <p14:creationId xmlns:p14="http://schemas.microsoft.com/office/powerpoint/2010/main" val="257491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15</a:t>
            </a:fld>
            <a:endParaRPr lang="en-AU"/>
          </a:p>
        </p:txBody>
      </p:sp>
    </p:spTree>
    <p:extLst>
      <p:ext uri="{BB962C8B-B14F-4D97-AF65-F5344CB8AC3E}">
        <p14:creationId xmlns:p14="http://schemas.microsoft.com/office/powerpoint/2010/main" val="3297949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16</a:t>
            </a:fld>
            <a:endParaRPr lang="en-AU"/>
          </a:p>
        </p:txBody>
      </p:sp>
    </p:spTree>
    <p:extLst>
      <p:ext uri="{BB962C8B-B14F-4D97-AF65-F5344CB8AC3E}">
        <p14:creationId xmlns:p14="http://schemas.microsoft.com/office/powerpoint/2010/main" val="1878285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22</a:t>
            </a:fld>
            <a:endParaRPr lang="en-AU"/>
          </a:p>
        </p:txBody>
      </p:sp>
    </p:spTree>
    <p:extLst>
      <p:ext uri="{BB962C8B-B14F-4D97-AF65-F5344CB8AC3E}">
        <p14:creationId xmlns:p14="http://schemas.microsoft.com/office/powerpoint/2010/main" val="2044443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B313598-3524-410F-9890-F99327B23431}" type="slidenum">
              <a:rPr lang="en-AU" smtClean="0"/>
              <a:t>23</a:t>
            </a:fld>
            <a:endParaRPr lang="en-AU"/>
          </a:p>
        </p:txBody>
      </p:sp>
    </p:spTree>
    <p:extLst>
      <p:ext uri="{BB962C8B-B14F-4D97-AF65-F5344CB8AC3E}">
        <p14:creationId xmlns:p14="http://schemas.microsoft.com/office/powerpoint/2010/main" val="7427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2DF3-BE97-48C2-A1AC-5FED06C80D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786DCB8-EF10-49BC-BEE5-B910A4A8BC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6F7CAD7-CF4D-4B29-8BAC-A25DC3981F3E}"/>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5" name="Footer Placeholder 4">
            <a:extLst>
              <a:ext uri="{FF2B5EF4-FFF2-40B4-BE49-F238E27FC236}">
                <a16:creationId xmlns:a16="http://schemas.microsoft.com/office/drawing/2014/main" id="{05B280C7-15D9-493A-B3E8-2D1C56E21F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A11227D-F195-490A-8197-8FF486F1E35C}"/>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146133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71AE-9ACE-4CD8-878B-8AE879F95BA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E1D0F17-E3C7-40E4-8026-C7621CA019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B43D37-1728-471A-AB83-BE7789273893}"/>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5" name="Footer Placeholder 4">
            <a:extLst>
              <a:ext uri="{FF2B5EF4-FFF2-40B4-BE49-F238E27FC236}">
                <a16:creationId xmlns:a16="http://schemas.microsoft.com/office/drawing/2014/main" id="{1B535611-CE20-44CA-ADFC-94440AAB008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89433-91C9-4CD4-A177-863EF93D9A4A}"/>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3195420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72901-8365-42CC-86F8-0538ADFEFF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F1CE293-F5DC-470C-86A5-483E48E4F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2FBF280-2C15-45ED-9CF3-2CBA3EF78165}"/>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5" name="Footer Placeholder 4">
            <a:extLst>
              <a:ext uri="{FF2B5EF4-FFF2-40B4-BE49-F238E27FC236}">
                <a16:creationId xmlns:a16="http://schemas.microsoft.com/office/drawing/2014/main" id="{E2DE24AE-B667-4E60-A2CF-6E3B3F1E529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DCC27D-057B-45EC-9300-3DED66ADF74F}"/>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1269189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A402-9A7C-490C-A7BE-2F4E42B88A0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7C41648-F12A-4ED8-981A-94BA4B821C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3DB4837-08A0-4888-8CAC-278CDFF7709E}"/>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5" name="Footer Placeholder 4">
            <a:extLst>
              <a:ext uri="{FF2B5EF4-FFF2-40B4-BE49-F238E27FC236}">
                <a16:creationId xmlns:a16="http://schemas.microsoft.com/office/drawing/2014/main" id="{0B22ED37-6F78-4A32-AF05-9D8FDF83420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DB1C7E9-5AA2-4887-8F4A-B746770BBD61}"/>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4254182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B0F5-20CF-4016-AB63-D339B0A611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BBC401D-025A-4ED9-A2BB-B765D4A034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D5DF09-4E61-49D4-96DE-D40EC8302FC2}"/>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5" name="Footer Placeholder 4">
            <a:extLst>
              <a:ext uri="{FF2B5EF4-FFF2-40B4-BE49-F238E27FC236}">
                <a16:creationId xmlns:a16="http://schemas.microsoft.com/office/drawing/2014/main" id="{30B0132D-F847-4410-A926-2B614B6F568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12B7D5F-729A-4914-B261-521654EF721C}"/>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468272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BD86-9C15-407A-B76C-2AC546D009C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F65C791-3020-4FED-8A59-330727E831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BC340D7-E7EE-4DA2-A98F-41E42B5373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51E1935-1EDC-4450-B852-9BE0C36A1333}"/>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6" name="Footer Placeholder 5">
            <a:extLst>
              <a:ext uri="{FF2B5EF4-FFF2-40B4-BE49-F238E27FC236}">
                <a16:creationId xmlns:a16="http://schemas.microsoft.com/office/drawing/2014/main" id="{A47FF290-5A43-479B-A986-1B71D808645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FA15DA-E806-4EA7-AA39-567C179927D2}"/>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426247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5A227-D17F-401A-A316-8DC8DB2E003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6FF4A2B-7342-4B39-B4DB-6A6907B9E9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241C22-577B-4E1C-B8C3-8B5CE3EA80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026F016-3125-4DBE-89D6-DBBAA353EB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C5C1D5-0277-4C48-A7F9-75252B475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8BC12F3-CD53-4E32-A102-4CF0E567A7A0}"/>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8" name="Footer Placeholder 7">
            <a:extLst>
              <a:ext uri="{FF2B5EF4-FFF2-40B4-BE49-F238E27FC236}">
                <a16:creationId xmlns:a16="http://schemas.microsoft.com/office/drawing/2014/main" id="{23647B4C-43EB-41B4-A8B4-E055884DDC8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1F3D1BD-0B4B-4C7C-A501-9C285ED7DC90}"/>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126064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14A8-C35E-40C5-8351-00A706C4DF08}"/>
              </a:ext>
            </a:extLst>
          </p:cNvPr>
          <p:cNvSpPr>
            <a:spLocks noGrp="1"/>
          </p:cNvSpPr>
          <p:nvPr>
            <p:ph type="title"/>
          </p:nvPr>
        </p:nvSpPr>
        <p:spPr/>
        <p:txBody>
          <a:bodyPr>
            <a:normAutofit/>
          </a:bodyPr>
          <a:lstStyle>
            <a:lvl1pPr>
              <a:defRPr sz="4000">
                <a:solidFill>
                  <a:schemeClr val="accent1">
                    <a:lumMod val="50000"/>
                  </a:schemeClr>
                </a:solidFill>
                <a:latin typeface="Candara" panose="020E0502030303020204" pitchFamily="34" charset="0"/>
              </a:defRPr>
            </a:lvl1pPr>
          </a:lstStyle>
          <a:p>
            <a:r>
              <a:rPr lang="en-US"/>
              <a:t>Click to edit Master title style</a:t>
            </a:r>
            <a:endParaRPr lang="en-AU"/>
          </a:p>
        </p:txBody>
      </p:sp>
      <p:sp>
        <p:nvSpPr>
          <p:cNvPr id="3" name="Date Placeholder 2">
            <a:extLst>
              <a:ext uri="{FF2B5EF4-FFF2-40B4-BE49-F238E27FC236}">
                <a16:creationId xmlns:a16="http://schemas.microsoft.com/office/drawing/2014/main" id="{52C30D09-ED57-412D-9EFD-464E494BF41E}"/>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4" name="Footer Placeholder 3">
            <a:extLst>
              <a:ext uri="{FF2B5EF4-FFF2-40B4-BE49-F238E27FC236}">
                <a16:creationId xmlns:a16="http://schemas.microsoft.com/office/drawing/2014/main" id="{E6D9E740-2074-4D35-AD51-816DEA36F33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59C183-5187-4A42-98C0-A45C074464E1}"/>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733475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BEBE9-76F4-4AD1-A0EB-E9F20FFE21B4}"/>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3" name="Footer Placeholder 2">
            <a:extLst>
              <a:ext uri="{FF2B5EF4-FFF2-40B4-BE49-F238E27FC236}">
                <a16:creationId xmlns:a16="http://schemas.microsoft.com/office/drawing/2014/main" id="{DA8FD789-A2C8-421A-9FA0-B196323C8B1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E783A92-3DD3-4615-8C31-B7165BC22B71}"/>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94859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4670-8E96-4B0E-A8C5-8FC6C477C958}"/>
              </a:ext>
            </a:extLst>
          </p:cNvPr>
          <p:cNvSpPr>
            <a:spLocks noGrp="1"/>
          </p:cNvSpPr>
          <p:nvPr>
            <p:ph type="title"/>
          </p:nvPr>
        </p:nvSpPr>
        <p:spPr>
          <a:xfrm>
            <a:off x="839788" y="457200"/>
            <a:ext cx="3932237" cy="1600200"/>
          </a:xfrm>
        </p:spPr>
        <p:txBody>
          <a:bodyPr anchor="b"/>
          <a:lstStyle>
            <a:lvl1pPr>
              <a:defRPr sz="3200">
                <a:solidFill>
                  <a:schemeClr val="accent1">
                    <a:lumMod val="50000"/>
                  </a:schemeClr>
                </a:solidFill>
                <a:latin typeface="Candara" panose="020E0502030303020204"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DE1574C-CDF3-46BF-82AD-215CB8CC044A}"/>
              </a:ext>
            </a:extLst>
          </p:cNvPr>
          <p:cNvSpPr>
            <a:spLocks noGrp="1"/>
          </p:cNvSpPr>
          <p:nvPr>
            <p:ph idx="1"/>
          </p:nvPr>
        </p:nvSpPr>
        <p:spPr>
          <a:xfrm>
            <a:off x="5183188" y="987425"/>
            <a:ext cx="6172200" cy="4873625"/>
          </a:xfrm>
        </p:spPr>
        <p:txBody>
          <a:bodyPr/>
          <a:lstStyle>
            <a:lvl1pPr>
              <a:defRPr sz="3200">
                <a:solidFill>
                  <a:schemeClr val="accent1">
                    <a:lumMod val="50000"/>
                  </a:schemeClr>
                </a:solidFill>
                <a:latin typeface="Candara" panose="020E0502030303020204" pitchFamily="34" charset="0"/>
              </a:defRPr>
            </a:lvl1pPr>
            <a:lvl2pPr>
              <a:defRPr sz="2800">
                <a:solidFill>
                  <a:schemeClr val="accent1">
                    <a:lumMod val="50000"/>
                  </a:schemeClr>
                </a:solidFill>
                <a:latin typeface="Candara" panose="020E0502030303020204" pitchFamily="34" charset="0"/>
              </a:defRPr>
            </a:lvl2pPr>
            <a:lvl3pPr>
              <a:defRPr sz="2400">
                <a:solidFill>
                  <a:schemeClr val="accent1">
                    <a:lumMod val="50000"/>
                  </a:schemeClr>
                </a:solidFill>
                <a:latin typeface="Candara" panose="020E0502030303020204" pitchFamily="34" charset="0"/>
              </a:defRPr>
            </a:lvl3pPr>
            <a:lvl4pPr>
              <a:defRPr sz="2000">
                <a:solidFill>
                  <a:schemeClr val="accent1">
                    <a:lumMod val="50000"/>
                  </a:schemeClr>
                </a:solidFill>
                <a:latin typeface="Candara" panose="020E0502030303020204" pitchFamily="34" charset="0"/>
              </a:defRPr>
            </a:lvl4pPr>
            <a:lvl5pPr>
              <a:defRPr sz="2000">
                <a:solidFill>
                  <a:schemeClr val="accent1">
                    <a:lumMod val="50000"/>
                  </a:schemeClr>
                </a:solidFill>
                <a:latin typeface="Candara" panose="020E0502030303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BD7FF1D-B94C-4F1A-9DB7-8A78FE58B645}"/>
              </a:ext>
            </a:extLst>
          </p:cNvPr>
          <p:cNvSpPr>
            <a:spLocks noGrp="1"/>
          </p:cNvSpPr>
          <p:nvPr>
            <p:ph type="body" sz="half" idx="2"/>
          </p:nvPr>
        </p:nvSpPr>
        <p:spPr>
          <a:xfrm>
            <a:off x="839788" y="2057400"/>
            <a:ext cx="3932237" cy="3811588"/>
          </a:xfrm>
        </p:spPr>
        <p:txBody>
          <a:bodyPr/>
          <a:lstStyle>
            <a:lvl1pPr marL="0" indent="0">
              <a:buNone/>
              <a:defRPr sz="1600">
                <a:solidFill>
                  <a:schemeClr val="accent1">
                    <a:lumMod val="50000"/>
                  </a:schemeClr>
                </a:solidFill>
                <a:latin typeface="Candara" panose="020E05020303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ED0C9-7F2A-46DC-8BCE-0E579CEEA1B7}"/>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6" name="Footer Placeholder 5">
            <a:extLst>
              <a:ext uri="{FF2B5EF4-FFF2-40B4-BE49-F238E27FC236}">
                <a16:creationId xmlns:a16="http://schemas.microsoft.com/office/drawing/2014/main" id="{1F1F4C82-9CB3-4E7A-B9D5-62280AB0174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FAE390-B1E6-428D-8D46-6AFDF951713B}"/>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2307061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D195F-139F-4746-9330-92AA7C0E0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A78E978-A036-4138-B2B2-FE15A61089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DE00331-BA13-4003-BDB7-49E4A2D22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F3C617-B27D-459E-B1AE-13C8CCC36BD5}"/>
              </a:ext>
            </a:extLst>
          </p:cNvPr>
          <p:cNvSpPr>
            <a:spLocks noGrp="1"/>
          </p:cNvSpPr>
          <p:nvPr>
            <p:ph type="dt" sz="half" idx="10"/>
          </p:nvPr>
        </p:nvSpPr>
        <p:spPr/>
        <p:txBody>
          <a:bodyPr/>
          <a:lstStyle/>
          <a:p>
            <a:fld id="{3C6D4D52-92C4-4EB8-8F7B-50F8DF65EA6C}" type="datetimeFigureOut">
              <a:rPr lang="en-AU" smtClean="0"/>
              <a:t>17/07/2022</a:t>
            </a:fld>
            <a:endParaRPr lang="en-AU"/>
          </a:p>
        </p:txBody>
      </p:sp>
      <p:sp>
        <p:nvSpPr>
          <p:cNvPr id="6" name="Footer Placeholder 5">
            <a:extLst>
              <a:ext uri="{FF2B5EF4-FFF2-40B4-BE49-F238E27FC236}">
                <a16:creationId xmlns:a16="http://schemas.microsoft.com/office/drawing/2014/main" id="{D21F6D8A-47E2-407B-97FA-113748A7BA6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85DD864-3113-47EA-888D-2BF5C796A1C0}"/>
              </a:ext>
            </a:extLst>
          </p:cNvPr>
          <p:cNvSpPr>
            <a:spLocks noGrp="1"/>
          </p:cNvSpPr>
          <p:nvPr>
            <p:ph type="sldNum" sz="quarter" idx="12"/>
          </p:nvPr>
        </p:nvSpPr>
        <p:spPr/>
        <p:txBody>
          <a:bodyPr/>
          <a:lstStyle/>
          <a:p>
            <a:fld id="{63F2EDA5-74B1-4454-AA25-6F94FFD1533C}" type="slidenum">
              <a:rPr lang="en-AU" smtClean="0"/>
              <a:t>‹#›</a:t>
            </a:fld>
            <a:endParaRPr lang="en-AU"/>
          </a:p>
        </p:txBody>
      </p:sp>
    </p:spTree>
    <p:extLst>
      <p:ext uri="{BB962C8B-B14F-4D97-AF65-F5344CB8AC3E}">
        <p14:creationId xmlns:p14="http://schemas.microsoft.com/office/powerpoint/2010/main" val="1591554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DC298B-7FDB-4A24-9DFC-B4C52799D3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87E3390-9AB7-4959-B210-D5FBA47FC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4732A2-D52C-4392-9E39-D0097E154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D4D52-92C4-4EB8-8F7B-50F8DF65EA6C}" type="datetimeFigureOut">
              <a:rPr lang="en-AU" smtClean="0"/>
              <a:t>17/07/2022</a:t>
            </a:fld>
            <a:endParaRPr lang="en-AU"/>
          </a:p>
        </p:txBody>
      </p:sp>
      <p:sp>
        <p:nvSpPr>
          <p:cNvPr id="5" name="Footer Placeholder 4">
            <a:extLst>
              <a:ext uri="{FF2B5EF4-FFF2-40B4-BE49-F238E27FC236}">
                <a16:creationId xmlns:a16="http://schemas.microsoft.com/office/drawing/2014/main" id="{E1AD8222-0D09-4A88-9398-C098D53F6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5C3781F-0E17-435B-B182-2AC23D8F5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2EDA5-74B1-4454-AA25-6F94FFD1533C}" type="slidenum">
              <a:rPr lang="en-AU" smtClean="0"/>
              <a:t>‹#›</a:t>
            </a:fld>
            <a:endParaRPr lang="en-AU"/>
          </a:p>
        </p:txBody>
      </p:sp>
    </p:spTree>
    <p:extLst>
      <p:ext uri="{BB962C8B-B14F-4D97-AF65-F5344CB8AC3E}">
        <p14:creationId xmlns:p14="http://schemas.microsoft.com/office/powerpoint/2010/main" val="1892348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unsplash.com/@tateisimikito?utm_source=unsplash&amp;utm_medium=referral&amp;utm_content=creditCopyText" TargetMode="Externa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unsplash.com/s/photos/steps?utm_source=unsplash&amp;utm_medium=referral&amp;utm_content=creditCopyTex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unsplash.com/es/@chack622?utm_source=unsplash&amp;utm_medium=referral&amp;utm_content=creditCopyTex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hyperlink" Target="https://unsplash.com/s/photos/missing-person?utm_source=unsplash&amp;utm_medium=referral&amp;utm_content=creditCopyTe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creativecommons.org/licenses/by-nc-nd/3.0/" TargetMode="External"/><Relationship Id="rId5" Type="http://schemas.openxmlformats.org/officeDocument/2006/relationships/hyperlink" Target="https://upmic.wordpress.com/" TargetMode="External"/><Relationship Id="rId4" Type="http://schemas.openxmlformats.org/officeDocument/2006/relationships/hyperlink" Target="https://theupturnedmicroscope.com/comic/real-vs-movie-scientist-3/"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unsplash.com/@sharonmccutcheon?utm_source=unsplash&amp;utm_medium=referral&amp;utm_content=creditCopyText"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hyperlink" Target="https://unsplash.com/s/photos/documents?utm_source=unsplash&amp;utm_medium=referral&amp;utm_content=creditCopyText"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essda.eu/Training/Training-Resources/Library/Data-Management-Expert-Guide/2.-Organise-Document/Documentation-and-metadata" TargetMode="External"/><Relationship Id="rId1" Type="http://schemas.openxmlformats.org/officeDocument/2006/relationships/slideLayout" Target="../slideLayouts/slideLayout7.xml"/><Relationship Id="rId6" Type="http://schemas.openxmlformats.org/officeDocument/2006/relationships/hyperlink" Target="https://www.britishecologicalsociety.org/wp-content/uploads/2017/12/guide-to-reproducible-code.pdf" TargetMode="External"/><Relationship Id="rId5" Type="http://schemas.openxmlformats.org/officeDocument/2006/relationships/hyperlink" Target="https://swcarpentry.github.io/git-novice/" TargetMode="Externa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ed.ac.uk/records-management/guidance/records/practical-guidance/naming-conventions" TargetMode="Externa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unsplash.com/s/photos/open?utm_source=unsplash&amp;utm_medium=referral&amp;utm_content=creditCopyText" TargetMode="External"/><Relationship Id="rId2" Type="http://schemas.openxmlformats.org/officeDocument/2006/relationships/hyperlink" Target="https://unsplash.com/@finnhackshaw?utm_source=unsplash&amp;utm_medium=referral&amp;utm_content=creditCopyText" TargetMode="Externa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cessda.eu/Training/Training-Resources/Library/Data-Management-Expert-Guide/2.-Organise-Document/File-naming-and-folder-structure" TargetMode="External"/><Relationship Id="rId2" Type="http://schemas.openxmlformats.org/officeDocument/2006/relationships/hyperlink" Target="https://speakerdeck.com/jennybc/how-to-name-files" TargetMode="External"/><Relationship Id="rId1" Type="http://schemas.openxmlformats.org/officeDocument/2006/relationships/slideLayout" Target="../slideLayouts/slideLayout7.xml"/><Relationship Id="rId4" Type="http://schemas.openxmlformats.org/officeDocument/2006/relationships/hyperlink" Target="https://www.ed.ac.uk/records-management/guidance/records/practical-guidance/naming-conventions"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5.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hyperlink" Target="https://github.com/guereslib/MyResearchProjects/archive/master.zip" TargetMode="External"/><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8.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69.png"/><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opensource.com/resources/what-is-git" TargetMode="External"/><Relationship Id="rId2" Type="http://schemas.openxmlformats.org/officeDocument/2006/relationships/hyperlink" Target="https://nbis-reproducible-research.readthedocs.io/en/latest/git/" TargetMode="External"/><Relationship Id="rId1" Type="http://schemas.openxmlformats.org/officeDocument/2006/relationships/slideLayout" Target="../slideLayouts/slideLayout7.xml"/><Relationship Id="rId5" Type="http://schemas.openxmlformats.org/officeDocument/2006/relationships/hyperlink" Target="http://swcarpentry.github.io/git-novice" TargetMode="External"/><Relationship Id="rId4" Type="http://schemas.openxmlformats.org/officeDocument/2006/relationships/hyperlink" Target="https://andrewpwheeler.wordpress.com/2012/03/20/making-a-reproducible-example-in-sp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unsplash.com/@tateisimikito?utm_source=unsplash&amp;utm_medium=referral&amp;utm_content=creditCopyText" TargetMode="Externa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unsplash.com/s/photos/steps?utm_source=unsplash&amp;utm_medium=referral&amp;utm_content=creditCopyTex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unsplash.com/@tateisimikito?utm_source=unsplash&amp;utm_medium=referral&amp;utm_content=creditCopyText" TargetMode="Externa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unsplash.com/s/photos/steps?utm_source=unsplash&amp;utm_medium=referral&amp;utm_content=creditCopyText"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en-au/download/details.aspx?id=4794" TargetMode="External"/><Relationship Id="rId2" Type="http://schemas.openxmlformats.org/officeDocument/2006/relationships/hyperlink" Target="https://www.windowscentral.com/how-use-bitlocker-encryption-windows-10" TargetMode="External"/><Relationship Id="rId1" Type="http://schemas.openxmlformats.org/officeDocument/2006/relationships/slideLayout" Target="../slideLayouts/slideLayout7.xml"/><Relationship Id="rId4" Type="http://schemas.openxmlformats.org/officeDocument/2006/relationships/hyperlink" Target="https://support.apple.com/en-au/HT204837"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haveibeenpwned.com/" TargetMode="External"/><Relationship Id="rId2" Type="http://schemas.openxmlformats.org/officeDocument/2006/relationships/hyperlink" Target="https://youtu.be/PjHc8g8G9MU" TargetMode="External"/><Relationship Id="rId1" Type="http://schemas.openxmlformats.org/officeDocument/2006/relationships/slideLayout" Target="../slideLayouts/slideLayout7.xml"/><Relationship Id="rId4" Type="http://schemas.openxmlformats.org/officeDocument/2006/relationships/hyperlink" Target="https://www.lastpass.com/business-password-manag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unsplash.com/@tateisimikito?utm_source=unsplash&amp;utm_medium=referral&amp;utm_content=creditCopyText" TargetMode="Externa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unsplash.com/s/photos/steps?utm_source=unsplash&amp;utm_medium=referral&amp;utm_content=creditCopyTex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legislation.gov.au/Details/C2016C00979" TargetMode="External"/><Relationship Id="rId1" Type="http://schemas.openxmlformats.org/officeDocument/2006/relationships/slideLayout" Target="../slideLayouts/slideLayout7.xml"/><Relationship Id="rId4" Type="http://schemas.openxmlformats.org/officeDocument/2006/relationships/image" Target="../media/image9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hyperlink" Target="https://ardc.edu.au/resources/working-with-data/sensitive-data/identifiable-data/" TargetMode="External"/><Relationship Id="rId5" Type="http://schemas.openxmlformats.org/officeDocument/2006/relationships/image" Target="../media/image94.sv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diagramLayout" Target="../diagrams/layout7.xml"/><Relationship Id="rId7" Type="http://schemas.openxmlformats.org/officeDocument/2006/relationships/image" Target="../media/image115.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unsplash.com/s/photos/steps?utm_source=unsplash&amp;utm_medium=referral&amp;utm_content=creditCopyText" TargetMode="External"/><Relationship Id="rId4" Type="http://schemas.openxmlformats.org/officeDocument/2006/relationships/hyperlink" Target="https://unsplash.com/@tateisimikito?utm_source=unsplash&amp;utm_medium=referral&amp;utm_content=creditCopyText" TargetMode="Externa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58.xml.rels><?xml version="1.0" encoding="UTF-8" standalone="yes"?>
<Relationships xmlns="http://schemas.openxmlformats.org/package/2006/relationships"><Relationship Id="rId3" Type="http://schemas.openxmlformats.org/officeDocument/2006/relationships/hyperlink" Target="http://dx.doi.org/10.4225/01/4F8E15A1B4D89"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3" Type="http://schemas.openxmlformats.org/officeDocument/2006/relationships/hyperlink" Target="https://doi.org/10.1371/journal.pone.0210746" TargetMode="External"/><Relationship Id="rId7" Type="http://schemas.openxmlformats.org/officeDocument/2006/relationships/diagramData" Target="../diagrams/data9.xml"/><Relationship Id="rId12" Type="http://schemas.openxmlformats.org/officeDocument/2006/relationships/diagramData" Target="../diagrams/data10.xml"/><Relationship Id="rId2" Type="http://schemas.openxmlformats.org/officeDocument/2006/relationships/notesSlide" Target="../notesSlides/notesSlide20.xml"/><Relationship Id="rId16" Type="http://schemas.microsoft.com/office/2007/relationships/diagramDrawing" Target="../diagrams/drawing10.xml"/><Relationship Id="rId1" Type="http://schemas.openxmlformats.org/officeDocument/2006/relationships/slideLayout" Target="../slideLayouts/slideLayout7.xml"/><Relationship Id="rId6" Type="http://schemas.openxmlformats.org/officeDocument/2006/relationships/image" Target="../media/image130.png"/><Relationship Id="rId11" Type="http://schemas.microsoft.com/office/2007/relationships/diagramDrawing" Target="../diagrams/drawing9.xml"/><Relationship Id="rId5" Type="http://schemas.openxmlformats.org/officeDocument/2006/relationships/image" Target="../media/image129.jpeg"/><Relationship Id="rId15" Type="http://schemas.openxmlformats.org/officeDocument/2006/relationships/diagramColors" Target="../diagrams/colors10.xml"/><Relationship Id="rId10" Type="http://schemas.openxmlformats.org/officeDocument/2006/relationships/diagramColors" Target="../diagrams/colors9.xml"/><Relationship Id="rId4" Type="http://schemas.openxmlformats.org/officeDocument/2006/relationships/image" Target="../media/image128.png"/><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2" Type="http://schemas.openxmlformats.org/officeDocument/2006/relationships/hyperlink" Target="https://dynamicecology.wordpress.com/2016/12/02/on-finding-errors-in-ones-published-analyses/"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diagramColors" Target="../diagrams/colors12.xml"/><Relationship Id="rId18" Type="http://schemas.openxmlformats.org/officeDocument/2006/relationships/diagramQuickStyle" Target="../diagrams/quickStyle13.xml"/><Relationship Id="rId3" Type="http://schemas.openxmlformats.org/officeDocument/2006/relationships/hyperlink" Target="https://doi-org.libraryproxy.griffith.edu.au/10.1111/faf.12318" TargetMode="External"/><Relationship Id="rId21" Type="http://schemas.openxmlformats.org/officeDocument/2006/relationships/hyperlink" Target="https://research-repository.griffith.edu.au/handle/10072/402249" TargetMode="External"/><Relationship Id="rId7" Type="http://schemas.openxmlformats.org/officeDocument/2006/relationships/diagramQuickStyle" Target="../diagrams/quickStyle11.xml"/><Relationship Id="rId12" Type="http://schemas.openxmlformats.org/officeDocument/2006/relationships/diagramQuickStyle" Target="../diagrams/quickStyle12.xml"/><Relationship Id="rId17" Type="http://schemas.openxmlformats.org/officeDocument/2006/relationships/diagramLayout" Target="../diagrams/layout13.xml"/><Relationship Id="rId2" Type="http://schemas.openxmlformats.org/officeDocument/2006/relationships/notesSlide" Target="../notesSlides/notesSlide21.xml"/><Relationship Id="rId16" Type="http://schemas.openxmlformats.org/officeDocument/2006/relationships/diagramData" Target="../diagrams/data13.xml"/><Relationship Id="rId20" Type="http://schemas.microsoft.com/office/2007/relationships/diagramDrawing" Target="../diagrams/drawing13.xml"/><Relationship Id="rId1" Type="http://schemas.openxmlformats.org/officeDocument/2006/relationships/slideLayout" Target="../slideLayouts/slideLayout7.xml"/><Relationship Id="rId6" Type="http://schemas.openxmlformats.org/officeDocument/2006/relationships/diagramLayout" Target="../diagrams/layout11.xml"/><Relationship Id="rId11" Type="http://schemas.openxmlformats.org/officeDocument/2006/relationships/diagramLayout" Target="../diagrams/layout12.xml"/><Relationship Id="rId5" Type="http://schemas.openxmlformats.org/officeDocument/2006/relationships/diagramData" Target="../diagrams/data11.xml"/><Relationship Id="rId15" Type="http://schemas.openxmlformats.org/officeDocument/2006/relationships/image" Target="../media/image132.jpeg"/><Relationship Id="rId23" Type="http://schemas.openxmlformats.org/officeDocument/2006/relationships/hyperlink" Target="https://doi.org/10.25904/1912/4017" TargetMode="External"/><Relationship Id="rId10" Type="http://schemas.openxmlformats.org/officeDocument/2006/relationships/diagramData" Target="../diagrams/data12.xml"/><Relationship Id="rId19" Type="http://schemas.openxmlformats.org/officeDocument/2006/relationships/diagramColors" Target="../diagrams/colors13.xml"/><Relationship Id="rId4" Type="http://schemas.openxmlformats.org/officeDocument/2006/relationships/image" Target="../media/image131.png"/><Relationship Id="rId9" Type="http://schemas.microsoft.com/office/2007/relationships/diagramDrawing" Target="../diagrams/drawing11.xml"/><Relationship Id="rId14" Type="http://schemas.microsoft.com/office/2007/relationships/diagramDrawing" Target="../diagrams/drawing12.xml"/><Relationship Id="rId22"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PgqtiY7oZ6k&amp;feature=youtu.be" TargetMode="External"/><Relationship Id="rId7" Type="http://schemas.openxmlformats.org/officeDocument/2006/relationships/image" Target="../media/image25.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ardc.edu.au/services/identifier/" TargetMode="External"/><Relationship Id="rId4" Type="http://schemas.openxmlformats.org/officeDocument/2006/relationships/hyperlink" Target="https://ardc.edu.au/resources/working-with-data/citation-identifiers/data-citation/" TargetMode="External"/></Relationships>
</file>

<file path=ppt/slides/_rels/slide62.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www.cell.com/cell-reports/pdf/S2211-1247(14)00121-1.pdf"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unsplash.com/@tateisimikito?utm_source=unsplash&amp;utm_medium=referral&amp;utm_content=creditCopyText" TargetMode="Externa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unsplash.com/s/photos/steps?utm_source=unsplash&amp;utm_medium=referral&amp;utm_content=creditCopyTe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1144679-5070-4967-B2B3-F8D40AE22A3D}"/>
              </a:ext>
            </a:extLst>
          </p:cNvPr>
          <p:cNvSpPr>
            <a:spLocks noGrp="1"/>
          </p:cNvSpPr>
          <p:nvPr>
            <p:ph type="ctrTitle"/>
          </p:nvPr>
        </p:nvSpPr>
        <p:spPr>
          <a:xfrm>
            <a:off x="841248" y="552289"/>
            <a:ext cx="3976496" cy="3900326"/>
          </a:xfrm>
        </p:spPr>
        <p:txBody>
          <a:bodyPr vert="horz" lIns="91440" tIns="45720" rIns="91440" bIns="45720" rtlCol="0" anchor="b">
            <a:normAutofit/>
          </a:bodyPr>
          <a:lstStyle/>
          <a:p>
            <a:pPr algn="l"/>
            <a:r>
              <a:rPr lang="en-US" sz="5200" kern="1200">
                <a:solidFill>
                  <a:schemeClr val="accent1">
                    <a:lumMod val="50000"/>
                  </a:schemeClr>
                </a:solidFill>
                <a:latin typeface="Candara" panose="020E0502030303020204" pitchFamily="34" charset="0"/>
              </a:rPr>
              <a:t>Reproducible Research – </a:t>
            </a:r>
            <a:br>
              <a:rPr lang="en-US" sz="5200" kern="1200">
                <a:solidFill>
                  <a:schemeClr val="accent1">
                    <a:lumMod val="50000"/>
                  </a:schemeClr>
                </a:solidFill>
                <a:latin typeface="Candara" panose="020E0502030303020204" pitchFamily="34" charset="0"/>
              </a:rPr>
            </a:br>
            <a:r>
              <a:rPr lang="en-US" sz="5200" kern="1200">
                <a:solidFill>
                  <a:schemeClr val="accent1">
                    <a:lumMod val="50000"/>
                  </a:schemeClr>
                </a:solidFill>
                <a:latin typeface="Candara" panose="020E0502030303020204" pitchFamily="34" charset="0"/>
              </a:rPr>
              <a:t>10 steps to working more openly</a:t>
            </a:r>
          </a:p>
        </p:txBody>
      </p:sp>
      <p:sp>
        <p:nvSpPr>
          <p:cNvPr id="5" name="Subtitle 4">
            <a:extLst>
              <a:ext uri="{FF2B5EF4-FFF2-40B4-BE49-F238E27FC236}">
                <a16:creationId xmlns:a16="http://schemas.microsoft.com/office/drawing/2014/main" id="{81F935BF-218A-47DB-BBAC-3A017133CF03}"/>
              </a:ext>
            </a:extLst>
          </p:cNvPr>
          <p:cNvSpPr>
            <a:spLocks noGrp="1"/>
          </p:cNvSpPr>
          <p:nvPr>
            <p:ph type="subTitle" idx="1"/>
          </p:nvPr>
        </p:nvSpPr>
        <p:spPr>
          <a:xfrm>
            <a:off x="841248" y="4624330"/>
            <a:ext cx="3976496" cy="1521620"/>
          </a:xfrm>
        </p:spPr>
        <p:txBody>
          <a:bodyPr vert="horz" lIns="91440" tIns="45720" rIns="91440" bIns="45720" rtlCol="0">
            <a:normAutofit/>
          </a:bodyPr>
          <a:lstStyle/>
          <a:p>
            <a:pPr algn="l"/>
            <a:r>
              <a:rPr lang="en-US" b="1" kern="1200">
                <a:solidFill>
                  <a:schemeClr val="accent1">
                    <a:lumMod val="50000"/>
                  </a:schemeClr>
                </a:solidFill>
                <a:latin typeface="Candara" panose="020E0502030303020204" pitchFamily="34" charset="0"/>
              </a:rPr>
              <a:t>Sharron Stapleton</a:t>
            </a:r>
          </a:p>
          <a:p>
            <a:pPr algn="l"/>
            <a:r>
              <a:rPr lang="en-US" b="1" kern="1200">
                <a:solidFill>
                  <a:schemeClr val="accent1">
                    <a:lumMod val="50000"/>
                  </a:schemeClr>
                </a:solidFill>
                <a:latin typeface="Candara" panose="020E0502030303020204" pitchFamily="34" charset="0"/>
              </a:rPr>
              <a:t>Belinda Weaver</a:t>
            </a:r>
          </a:p>
          <a:p>
            <a:pPr algn="l"/>
            <a:endParaRPr lang="en-US" kern="1200">
              <a:solidFill>
                <a:schemeClr val="tx1"/>
              </a:solidFill>
              <a:latin typeface="+mn-lt"/>
              <a:ea typeface="+mn-ea"/>
              <a:cs typeface="+mn-cs"/>
            </a:endParaRPr>
          </a:p>
          <a:p>
            <a:pPr algn="l"/>
            <a:endParaRPr lang="en-US" kern="1200">
              <a:solidFill>
                <a:schemeClr val="tx1"/>
              </a:solidFill>
              <a:latin typeface="+mn-lt"/>
              <a:ea typeface="+mn-ea"/>
              <a:cs typeface="+mn-cs"/>
            </a:endParaRPr>
          </a:p>
        </p:txBody>
      </p:sp>
      <p:pic>
        <p:nvPicPr>
          <p:cNvPr id="1026" name="Picture 2" descr="Reproducible Research and Data Analysis · GitBook">
            <a:extLst>
              <a:ext uri="{FF2B5EF4-FFF2-40B4-BE49-F238E27FC236}">
                <a16:creationId xmlns:a16="http://schemas.microsoft.com/office/drawing/2014/main" id="{55C9AF0D-AB6C-459A-9E2B-1F450A5F39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61962" y="715824"/>
            <a:ext cx="5576808" cy="55768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956257C-FA01-4674-93ED-AC46AC02705A}"/>
              </a:ext>
            </a:extLst>
          </p:cNvPr>
          <p:cNvSpPr txBox="1"/>
          <p:nvPr/>
        </p:nvSpPr>
        <p:spPr>
          <a:xfrm>
            <a:off x="2121408" y="6123355"/>
            <a:ext cx="8366760" cy="338554"/>
          </a:xfrm>
          <a:prstGeom prst="rect">
            <a:avLst/>
          </a:prstGeom>
          <a:noFill/>
        </p:spPr>
        <p:txBody>
          <a:bodyPr wrap="square">
            <a:spAutoFit/>
          </a:bodyPr>
          <a:lstStyle/>
          <a:p>
            <a:pPr>
              <a:spcAft>
                <a:spcPts val="600"/>
              </a:spcAft>
            </a:pPr>
            <a:r>
              <a:rPr lang="en-AU" sz="1600" i="1">
                <a:solidFill>
                  <a:schemeClr val="accent1">
                    <a:lumMod val="50000"/>
                  </a:schemeClr>
                </a:solidFill>
              </a:rPr>
              <a:t>Based on a workshop created by Amanda </a:t>
            </a:r>
            <a:r>
              <a:rPr lang="en-AU" sz="1600" i="1" err="1">
                <a:solidFill>
                  <a:schemeClr val="accent1">
                    <a:lumMod val="50000"/>
                  </a:schemeClr>
                </a:solidFill>
              </a:rPr>
              <a:t>Miotto</a:t>
            </a:r>
            <a:r>
              <a:rPr lang="en-AU" sz="1600" i="1">
                <a:solidFill>
                  <a:schemeClr val="accent1">
                    <a:lumMod val="50000"/>
                  </a:schemeClr>
                </a:solidFill>
              </a:rPr>
              <a:t> and Julie Toohey, Griffith University</a:t>
            </a:r>
          </a:p>
        </p:txBody>
      </p:sp>
    </p:spTree>
    <p:extLst>
      <p:ext uri="{BB962C8B-B14F-4D97-AF65-F5344CB8AC3E}">
        <p14:creationId xmlns:p14="http://schemas.microsoft.com/office/powerpoint/2010/main" val="3376894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1">
            <a:extLst>
              <a:ext uri="{FF2B5EF4-FFF2-40B4-BE49-F238E27FC236}">
                <a16:creationId xmlns:a16="http://schemas.microsoft.com/office/drawing/2014/main" id="{6003E62F-77FE-4A6C-A8FA-5CDB7C326A68}"/>
              </a:ext>
            </a:extLst>
          </p:cNvPr>
          <p:cNvPicPr>
            <a:picLocks noChangeAspect="1"/>
          </p:cNvPicPr>
          <p:nvPr/>
        </p:nvPicPr>
        <p:blipFill>
          <a:blip r:embed="rId3"/>
          <a:stretch>
            <a:fillRect/>
          </a:stretch>
        </p:blipFill>
        <p:spPr>
          <a:xfrm>
            <a:off x="4925961" y="907385"/>
            <a:ext cx="6214676" cy="2401674"/>
          </a:xfrm>
          <a:prstGeom prst="rect">
            <a:avLst/>
          </a:prstGeom>
        </p:spPr>
      </p:pic>
      <p:pic>
        <p:nvPicPr>
          <p:cNvPr id="3" name="Picture 2">
            <a:extLst>
              <a:ext uri="{FF2B5EF4-FFF2-40B4-BE49-F238E27FC236}">
                <a16:creationId xmlns:a16="http://schemas.microsoft.com/office/drawing/2014/main" id="{2CC038EC-8EE4-46A3-8644-29ACCCCF9531}"/>
              </a:ext>
            </a:extLst>
          </p:cNvPr>
          <p:cNvPicPr>
            <a:picLocks noChangeAspect="1"/>
          </p:cNvPicPr>
          <p:nvPr/>
        </p:nvPicPr>
        <p:blipFill>
          <a:blip r:embed="rId4"/>
          <a:stretch>
            <a:fillRect/>
          </a:stretch>
        </p:blipFill>
        <p:spPr>
          <a:xfrm>
            <a:off x="4925960" y="3819716"/>
            <a:ext cx="6214677" cy="2260253"/>
          </a:xfrm>
          <a:prstGeom prst="rect">
            <a:avLst/>
          </a:prstGeom>
        </p:spPr>
      </p:pic>
      <p:sp>
        <p:nvSpPr>
          <p:cNvPr id="4" name="TextBox 3">
            <a:extLst>
              <a:ext uri="{FF2B5EF4-FFF2-40B4-BE49-F238E27FC236}">
                <a16:creationId xmlns:a16="http://schemas.microsoft.com/office/drawing/2014/main" id="{251ED3B1-8E29-4602-9055-CEB967E737A6}"/>
              </a:ext>
            </a:extLst>
          </p:cNvPr>
          <p:cNvSpPr txBox="1"/>
          <p:nvPr/>
        </p:nvSpPr>
        <p:spPr>
          <a:xfrm>
            <a:off x="226141" y="793292"/>
            <a:ext cx="4611329" cy="3231654"/>
          </a:xfrm>
          <a:prstGeom prst="rect">
            <a:avLst/>
          </a:prstGeom>
          <a:noFill/>
        </p:spPr>
        <p:txBody>
          <a:bodyPr wrap="square" rtlCol="0">
            <a:spAutoFit/>
          </a:bodyPr>
          <a:lstStyle/>
          <a:p>
            <a:r>
              <a:rPr lang="en-AU" sz="2800" b="1">
                <a:solidFill>
                  <a:schemeClr val="accent1">
                    <a:lumMod val="50000"/>
                  </a:schemeClr>
                </a:solidFill>
                <a:latin typeface="Candara" panose="020E0502030303020204" pitchFamily="34" charset="0"/>
              </a:rPr>
              <a:t>Messy data</a:t>
            </a:r>
          </a:p>
          <a:p>
            <a:endParaRPr lang="en-AU" sz="1600">
              <a:solidFill>
                <a:schemeClr val="accent1">
                  <a:lumMod val="50000"/>
                </a:schemeClr>
              </a:solidFill>
              <a:latin typeface="Candara" panose="020E0502030303020204" pitchFamily="34" charset="0"/>
            </a:endParaRPr>
          </a:p>
          <a:p>
            <a:pPr marL="342900" indent="-342900">
              <a:buClr>
                <a:schemeClr val="accent2">
                  <a:lumMod val="75000"/>
                </a:schemeClr>
              </a:buClr>
              <a:buFont typeface="Candara" panose="020E0502030303020204" pitchFamily="34" charset="0"/>
              <a:buChar char="x"/>
            </a:pPr>
            <a:r>
              <a:rPr lang="en-AU" sz="2000" b="1">
                <a:solidFill>
                  <a:schemeClr val="accent1">
                    <a:lumMod val="50000"/>
                  </a:schemeClr>
                </a:solidFill>
                <a:latin typeface="Candara" panose="020E0502030303020204" pitchFamily="34" charset="0"/>
              </a:rPr>
              <a:t>special characters </a:t>
            </a:r>
            <a:r>
              <a:rPr lang="en-AU" sz="2000">
                <a:solidFill>
                  <a:schemeClr val="accent1">
                    <a:lumMod val="50000"/>
                  </a:schemeClr>
                </a:solidFill>
                <a:latin typeface="Candara" panose="020E0502030303020204" pitchFamily="34" charset="0"/>
              </a:rPr>
              <a:t>or encoding issues</a:t>
            </a:r>
          </a:p>
          <a:p>
            <a:pPr marL="342900" indent="-342900">
              <a:buClr>
                <a:schemeClr val="accent2">
                  <a:lumMod val="75000"/>
                </a:schemeClr>
              </a:buClr>
              <a:buFont typeface="Candara" panose="020E0502030303020204" pitchFamily="34" charset="0"/>
              <a:buChar char="x"/>
            </a:pPr>
            <a:r>
              <a:rPr lang="en-AU" sz="2000" b="1">
                <a:solidFill>
                  <a:schemeClr val="accent1">
                    <a:lumMod val="50000"/>
                  </a:schemeClr>
                </a:solidFill>
                <a:latin typeface="Candara" panose="020E0502030303020204" pitchFamily="34" charset="0"/>
              </a:rPr>
              <a:t>inconsistent</a:t>
            </a:r>
            <a:r>
              <a:rPr lang="en-AU" sz="2000">
                <a:solidFill>
                  <a:schemeClr val="accent1">
                    <a:lumMod val="50000"/>
                  </a:schemeClr>
                </a:solidFill>
                <a:latin typeface="Candara" panose="020E0502030303020204" pitchFamily="34" charset="0"/>
              </a:rPr>
              <a:t> name case &amp; format</a:t>
            </a:r>
          </a:p>
          <a:p>
            <a:pPr marL="342900" indent="-342900">
              <a:buClr>
                <a:schemeClr val="accent2">
                  <a:lumMod val="75000"/>
                </a:schemeClr>
              </a:buClr>
              <a:buFont typeface="Candara" panose="020E0502030303020204" pitchFamily="34" charset="0"/>
              <a:buChar char="x"/>
            </a:pPr>
            <a:r>
              <a:rPr lang="en-AU" sz="2000" b="1">
                <a:solidFill>
                  <a:schemeClr val="accent1">
                    <a:lumMod val="50000"/>
                  </a:schemeClr>
                </a:solidFill>
                <a:latin typeface="Candara" panose="020E0502030303020204" pitchFamily="34" charset="0"/>
              </a:rPr>
              <a:t>date format </a:t>
            </a:r>
            <a:r>
              <a:rPr lang="en-AU" sz="2000">
                <a:solidFill>
                  <a:schemeClr val="accent1">
                    <a:lumMod val="50000"/>
                  </a:schemeClr>
                </a:solidFill>
                <a:latin typeface="Candara" panose="020E0502030303020204" pitchFamily="34" charset="0"/>
              </a:rPr>
              <a:t>variations </a:t>
            </a:r>
          </a:p>
          <a:p>
            <a:pPr marL="342900" indent="-342900">
              <a:buClr>
                <a:schemeClr val="accent2">
                  <a:lumMod val="75000"/>
                </a:schemeClr>
              </a:buClr>
              <a:buFont typeface="Candara" panose="020E0502030303020204" pitchFamily="34" charset="0"/>
              <a:buChar char="x"/>
            </a:pPr>
            <a:r>
              <a:rPr lang="en-AU" sz="2000">
                <a:solidFill>
                  <a:schemeClr val="accent1">
                    <a:lumMod val="50000"/>
                  </a:schemeClr>
                </a:solidFill>
                <a:highlight>
                  <a:srgbClr val="C0C0C0"/>
                </a:highlight>
                <a:latin typeface="Candara" panose="020E0502030303020204" pitchFamily="34" charset="0"/>
              </a:rPr>
              <a:t> </a:t>
            </a:r>
            <a:r>
              <a:rPr lang="en-AU" sz="2000">
                <a:solidFill>
                  <a:schemeClr val="accent1">
                    <a:lumMod val="50000"/>
                  </a:schemeClr>
                </a:solidFill>
                <a:latin typeface="Candara" panose="020E0502030303020204" pitchFamily="34" charset="0"/>
              </a:rPr>
              <a:t>whitespace around values  </a:t>
            </a:r>
          </a:p>
          <a:p>
            <a:pPr marL="342900" indent="-342900">
              <a:buClr>
                <a:schemeClr val="accent2">
                  <a:lumMod val="75000"/>
                </a:schemeClr>
              </a:buClr>
              <a:buFont typeface="Candara" panose="020E0502030303020204" pitchFamily="34" charset="0"/>
              <a:buChar char="x"/>
            </a:pPr>
            <a:r>
              <a:rPr lang="en-US" sz="2000" b="1">
                <a:solidFill>
                  <a:schemeClr val="accent1">
                    <a:lumMod val="50000"/>
                  </a:schemeClr>
                </a:solidFill>
                <a:latin typeface="Candara" panose="020E0502030303020204" pitchFamily="34" charset="0"/>
              </a:rPr>
              <a:t>typographical </a:t>
            </a:r>
            <a:r>
              <a:rPr lang="en-US" sz="2000">
                <a:solidFill>
                  <a:schemeClr val="accent1">
                    <a:lumMod val="50000"/>
                  </a:schemeClr>
                </a:solidFill>
                <a:latin typeface="Candara" panose="020E0502030303020204" pitchFamily="34" charset="0"/>
              </a:rPr>
              <a:t>errors, misspellings</a:t>
            </a:r>
          </a:p>
          <a:p>
            <a:pPr marL="342900" indent="-342900">
              <a:buClr>
                <a:schemeClr val="accent2">
                  <a:lumMod val="75000"/>
                </a:schemeClr>
              </a:buClr>
              <a:buFont typeface="Candara" panose="020E0502030303020204" pitchFamily="34" charset="0"/>
              <a:buChar char="x"/>
            </a:pPr>
            <a:r>
              <a:rPr lang="en-US" sz="2000" b="1">
                <a:solidFill>
                  <a:schemeClr val="accent1">
                    <a:lumMod val="50000"/>
                  </a:schemeClr>
                </a:solidFill>
                <a:latin typeface="Candara" panose="020E0502030303020204" pitchFamily="34" charset="0"/>
              </a:rPr>
              <a:t>incomplete</a:t>
            </a:r>
            <a:r>
              <a:rPr lang="en-US" sz="2000">
                <a:solidFill>
                  <a:schemeClr val="accent1">
                    <a:lumMod val="50000"/>
                  </a:schemeClr>
                </a:solidFill>
                <a:latin typeface="Candara" panose="020E0502030303020204" pitchFamily="34" charset="0"/>
              </a:rPr>
              <a:t> answers</a:t>
            </a:r>
          </a:p>
          <a:p>
            <a:pPr marL="342900" indent="-342900">
              <a:buClr>
                <a:schemeClr val="accent2">
                  <a:lumMod val="75000"/>
                </a:schemeClr>
              </a:buClr>
              <a:buFont typeface="Candara" panose="020E0502030303020204" pitchFamily="34" charset="0"/>
              <a:buChar char="x"/>
            </a:pPr>
            <a:r>
              <a:rPr lang="en-US" sz="2000">
                <a:solidFill>
                  <a:schemeClr val="accent1">
                    <a:lumMod val="50000"/>
                  </a:schemeClr>
                </a:solidFill>
                <a:latin typeface="Candara" panose="020E0502030303020204" pitchFamily="34" charset="0"/>
              </a:rPr>
              <a:t>conflicting conventions for data values</a:t>
            </a:r>
            <a:endParaRPr lang="en-AU" sz="2000">
              <a:solidFill>
                <a:schemeClr val="accent1">
                  <a:lumMod val="50000"/>
                </a:schemeClr>
              </a:solidFill>
              <a:latin typeface="Candara" panose="020E0502030303020204" pitchFamily="34" charset="0"/>
            </a:endParaRPr>
          </a:p>
        </p:txBody>
      </p:sp>
      <p:sp>
        <p:nvSpPr>
          <p:cNvPr id="5" name="TextBox 4">
            <a:extLst>
              <a:ext uri="{FF2B5EF4-FFF2-40B4-BE49-F238E27FC236}">
                <a16:creationId xmlns:a16="http://schemas.microsoft.com/office/drawing/2014/main" id="{1F24E024-3D80-4685-893C-A7746E65025B}"/>
              </a:ext>
            </a:extLst>
          </p:cNvPr>
          <p:cNvSpPr txBox="1"/>
          <p:nvPr/>
        </p:nvSpPr>
        <p:spPr>
          <a:xfrm>
            <a:off x="275440" y="4288122"/>
            <a:ext cx="3834443" cy="1754326"/>
          </a:xfrm>
          <a:prstGeom prst="rect">
            <a:avLst/>
          </a:prstGeom>
          <a:noFill/>
        </p:spPr>
        <p:txBody>
          <a:bodyPr wrap="square" rtlCol="0">
            <a:spAutoFit/>
          </a:bodyPr>
          <a:lstStyle/>
          <a:p>
            <a:r>
              <a:rPr lang="en-AU" sz="2800" b="1">
                <a:solidFill>
                  <a:schemeClr val="accent1">
                    <a:lumMod val="50000"/>
                  </a:schemeClr>
                </a:solidFill>
                <a:latin typeface="Candara" panose="020E0502030303020204" pitchFamily="34" charset="0"/>
              </a:rPr>
              <a:t>Tidy data</a:t>
            </a:r>
          </a:p>
          <a:p>
            <a:endParaRPr lang="en-AU" sz="2000" b="1">
              <a:solidFill>
                <a:schemeClr val="accent1">
                  <a:lumMod val="50000"/>
                </a:schemeClr>
              </a:solidFill>
              <a:latin typeface="Candara" panose="020E0502030303020204" pitchFamily="34" charset="0"/>
            </a:endParaRPr>
          </a:p>
          <a:p>
            <a:pPr marL="342900" indent="-342900">
              <a:buClr>
                <a:schemeClr val="accent2">
                  <a:lumMod val="75000"/>
                </a:schemeClr>
              </a:buClr>
              <a:buFont typeface="Wingdings" panose="05000000000000000000" pitchFamily="2" charset="2"/>
              <a:buChar char="ü"/>
            </a:pPr>
            <a:r>
              <a:rPr lang="en-AU" sz="2000">
                <a:solidFill>
                  <a:schemeClr val="accent1">
                    <a:lumMod val="50000"/>
                  </a:schemeClr>
                </a:solidFill>
                <a:latin typeface="Candara" panose="020E0502030303020204" pitchFamily="34" charset="0"/>
              </a:rPr>
              <a:t>consistent</a:t>
            </a:r>
          </a:p>
          <a:p>
            <a:pPr marL="342900" indent="-342900">
              <a:buClr>
                <a:schemeClr val="accent2">
                  <a:lumMod val="75000"/>
                </a:schemeClr>
              </a:buClr>
              <a:buFont typeface="Wingdings" panose="05000000000000000000" pitchFamily="2" charset="2"/>
              <a:buChar char="ü"/>
            </a:pPr>
            <a:r>
              <a:rPr lang="en-AU" sz="2000">
                <a:solidFill>
                  <a:schemeClr val="accent1">
                    <a:lumMod val="50000"/>
                  </a:schemeClr>
                </a:solidFill>
                <a:latin typeface="Candara" panose="020E0502030303020204" pitchFamily="34" charset="0"/>
              </a:rPr>
              <a:t>easy to analyse</a:t>
            </a:r>
          </a:p>
          <a:p>
            <a:pPr marL="342900" indent="-342900">
              <a:buClr>
                <a:schemeClr val="accent2">
                  <a:lumMod val="75000"/>
                </a:schemeClr>
              </a:buClr>
              <a:buFont typeface="Wingdings" panose="05000000000000000000" pitchFamily="2" charset="2"/>
              <a:buChar char="ü"/>
            </a:pPr>
            <a:r>
              <a:rPr lang="en-AU" sz="2000">
                <a:solidFill>
                  <a:schemeClr val="accent1">
                    <a:lumMod val="50000"/>
                  </a:schemeClr>
                </a:solidFill>
                <a:latin typeface="Candara" panose="020E0502030303020204" pitchFamily="34" charset="0"/>
              </a:rPr>
              <a:t>missing data can be coded</a:t>
            </a:r>
          </a:p>
        </p:txBody>
      </p:sp>
      <p:sp>
        <p:nvSpPr>
          <p:cNvPr id="6" name="Oval 5">
            <a:extLst>
              <a:ext uri="{FF2B5EF4-FFF2-40B4-BE49-F238E27FC236}">
                <a16:creationId xmlns:a16="http://schemas.microsoft.com/office/drawing/2014/main" id="{DFE4BE7A-E3CE-4B66-97E8-E40A9FCDFAC7}"/>
              </a:ext>
            </a:extLst>
          </p:cNvPr>
          <p:cNvSpPr/>
          <p:nvPr/>
        </p:nvSpPr>
        <p:spPr>
          <a:xfrm>
            <a:off x="8597344" y="1165086"/>
            <a:ext cx="1244746" cy="2802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7" name="Oval 6">
            <a:extLst>
              <a:ext uri="{FF2B5EF4-FFF2-40B4-BE49-F238E27FC236}">
                <a16:creationId xmlns:a16="http://schemas.microsoft.com/office/drawing/2014/main" id="{DBB7D879-01EB-491E-BEB1-CD5E55FC2C0F}"/>
              </a:ext>
            </a:extLst>
          </p:cNvPr>
          <p:cNvSpPr/>
          <p:nvPr/>
        </p:nvSpPr>
        <p:spPr>
          <a:xfrm>
            <a:off x="8689140" y="1853105"/>
            <a:ext cx="1152950" cy="325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8" name="Oval 7">
            <a:extLst>
              <a:ext uri="{FF2B5EF4-FFF2-40B4-BE49-F238E27FC236}">
                <a16:creationId xmlns:a16="http://schemas.microsoft.com/office/drawing/2014/main" id="{B7FD4196-1D3C-4E75-81DD-AC0230CC4DC5}"/>
              </a:ext>
            </a:extLst>
          </p:cNvPr>
          <p:cNvSpPr/>
          <p:nvPr/>
        </p:nvSpPr>
        <p:spPr>
          <a:xfrm>
            <a:off x="4707078" y="2105700"/>
            <a:ext cx="2400966" cy="3255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Oval 8">
            <a:extLst>
              <a:ext uri="{FF2B5EF4-FFF2-40B4-BE49-F238E27FC236}">
                <a16:creationId xmlns:a16="http://schemas.microsoft.com/office/drawing/2014/main" id="{1020B4B2-1EC4-4EAA-840C-D5DD6A9D829F}"/>
              </a:ext>
            </a:extLst>
          </p:cNvPr>
          <p:cNvSpPr/>
          <p:nvPr/>
        </p:nvSpPr>
        <p:spPr>
          <a:xfrm>
            <a:off x="6882505" y="1890183"/>
            <a:ext cx="830425" cy="2155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0" name="Oval 9">
            <a:extLst>
              <a:ext uri="{FF2B5EF4-FFF2-40B4-BE49-F238E27FC236}">
                <a16:creationId xmlns:a16="http://schemas.microsoft.com/office/drawing/2014/main" id="{3F8D20F7-AF84-4901-903F-0C64F3C1D755}"/>
              </a:ext>
            </a:extLst>
          </p:cNvPr>
          <p:cNvSpPr/>
          <p:nvPr/>
        </p:nvSpPr>
        <p:spPr>
          <a:xfrm>
            <a:off x="6882506" y="2364622"/>
            <a:ext cx="830425" cy="2155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1" name="Oval 10">
            <a:extLst>
              <a:ext uri="{FF2B5EF4-FFF2-40B4-BE49-F238E27FC236}">
                <a16:creationId xmlns:a16="http://schemas.microsoft.com/office/drawing/2014/main" id="{32AF55AF-E4EA-4FA2-81CA-FD5410AE25CD}"/>
              </a:ext>
            </a:extLst>
          </p:cNvPr>
          <p:cNvSpPr/>
          <p:nvPr/>
        </p:nvSpPr>
        <p:spPr>
          <a:xfrm>
            <a:off x="4707077" y="3053016"/>
            <a:ext cx="2210773" cy="3255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2" name="Oval 11">
            <a:extLst>
              <a:ext uri="{FF2B5EF4-FFF2-40B4-BE49-F238E27FC236}">
                <a16:creationId xmlns:a16="http://schemas.microsoft.com/office/drawing/2014/main" id="{16351F77-DD35-43CD-88A3-37D91EDF4AE3}"/>
              </a:ext>
            </a:extLst>
          </p:cNvPr>
          <p:cNvSpPr/>
          <p:nvPr/>
        </p:nvSpPr>
        <p:spPr>
          <a:xfrm>
            <a:off x="7712930" y="3053015"/>
            <a:ext cx="1152950" cy="325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3" name="Oval 12">
            <a:extLst>
              <a:ext uri="{FF2B5EF4-FFF2-40B4-BE49-F238E27FC236}">
                <a16:creationId xmlns:a16="http://schemas.microsoft.com/office/drawing/2014/main" id="{53052D1C-B2C7-4C55-85C0-7CC1FCF546D0}"/>
              </a:ext>
            </a:extLst>
          </p:cNvPr>
          <p:cNvSpPr/>
          <p:nvPr/>
        </p:nvSpPr>
        <p:spPr>
          <a:xfrm>
            <a:off x="9704820" y="2782015"/>
            <a:ext cx="1152950" cy="325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4" name="Oval 13">
            <a:extLst>
              <a:ext uri="{FF2B5EF4-FFF2-40B4-BE49-F238E27FC236}">
                <a16:creationId xmlns:a16="http://schemas.microsoft.com/office/drawing/2014/main" id="{EB0F96CD-B461-43D8-AFE1-91B04B03B7E0}"/>
              </a:ext>
            </a:extLst>
          </p:cNvPr>
          <p:cNvSpPr/>
          <p:nvPr/>
        </p:nvSpPr>
        <p:spPr>
          <a:xfrm>
            <a:off x="7712930" y="2109294"/>
            <a:ext cx="442451" cy="2553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pic>
        <p:nvPicPr>
          <p:cNvPr id="18" name="Graphic 17" descr="Coral with solid fill">
            <a:extLst>
              <a:ext uri="{FF2B5EF4-FFF2-40B4-BE49-F238E27FC236}">
                <a16:creationId xmlns:a16="http://schemas.microsoft.com/office/drawing/2014/main" id="{5E2DF321-10A9-44E7-857F-C2B1993C1C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8210" y="4250885"/>
            <a:ext cx="914400" cy="914400"/>
          </a:xfrm>
          <a:prstGeom prst="rect">
            <a:avLst/>
          </a:prstGeom>
        </p:spPr>
      </p:pic>
    </p:spTree>
    <p:extLst>
      <p:ext uri="{BB962C8B-B14F-4D97-AF65-F5344CB8AC3E}">
        <p14:creationId xmlns:p14="http://schemas.microsoft.com/office/powerpoint/2010/main" val="3883233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86A0-E4AA-45A4-87A4-7609A3AE8739}"/>
              </a:ext>
            </a:extLst>
          </p:cNvPr>
          <p:cNvSpPr>
            <a:spLocks noGrp="1"/>
          </p:cNvSpPr>
          <p:nvPr>
            <p:ph type="title"/>
          </p:nvPr>
        </p:nvSpPr>
        <p:spPr>
          <a:xfrm>
            <a:off x="228600" y="230954"/>
            <a:ext cx="10515600" cy="1325563"/>
          </a:xfrm>
        </p:spPr>
        <p:txBody>
          <a:bodyPr>
            <a:normAutofit/>
          </a:bodyPr>
          <a:lstStyle/>
          <a:p>
            <a:r>
              <a:rPr lang="en-US" altLang="en-US" sz="2800" b="1">
                <a:solidFill>
                  <a:schemeClr val="accent1">
                    <a:lumMod val="50000"/>
                  </a:schemeClr>
                </a:solidFill>
                <a:latin typeface="Candara" panose="020E0502030303020204" pitchFamily="34" charset="0"/>
                <a:ea typeface="Calibri" panose="020F0502020204030204" pitchFamily="34" charset="0"/>
                <a:cs typeface="Times New Roman" panose="02020603050405020304" pitchFamily="18" charset="0"/>
              </a:rPr>
              <a:t>Identify and code illegal or missing values </a:t>
            </a:r>
            <a:endParaRPr lang="en-AU" sz="2800" b="1">
              <a:solidFill>
                <a:schemeClr val="accent1">
                  <a:lumMod val="50000"/>
                </a:schemeClr>
              </a:solidFill>
              <a:latin typeface="Candara" panose="020E0502030303020204" pitchFamily="34" charset="0"/>
            </a:endParaRPr>
          </a:p>
        </p:txBody>
      </p:sp>
      <p:sp>
        <p:nvSpPr>
          <p:cNvPr id="4" name="Rectangle 3">
            <a:extLst>
              <a:ext uri="{FF2B5EF4-FFF2-40B4-BE49-F238E27FC236}">
                <a16:creationId xmlns:a16="http://schemas.microsoft.com/office/drawing/2014/main" id="{4B661534-8377-4025-9407-3AD006B83561}"/>
              </a:ext>
            </a:extLst>
          </p:cNvPr>
          <p:cNvSpPr/>
          <p:nvPr/>
        </p:nvSpPr>
        <p:spPr>
          <a:xfrm>
            <a:off x="564554" y="1296755"/>
            <a:ext cx="5613149" cy="4370427"/>
          </a:xfrm>
          <a:prstGeom prst="rect">
            <a:avLst/>
          </a:prstGeom>
        </p:spPr>
        <p:txBody>
          <a:bodyPr wrap="square">
            <a:spAutoFit/>
          </a:bodyPr>
          <a:lstStyle/>
          <a:p>
            <a:r>
              <a:rPr lang="en-US" sz="2000">
                <a:solidFill>
                  <a:schemeClr val="accent1">
                    <a:lumMod val="50000"/>
                  </a:schemeClr>
                </a:solidFill>
                <a:latin typeface="Candara" panose="020E0502030303020204" pitchFamily="34" charset="0"/>
              </a:rPr>
              <a:t>An </a:t>
            </a:r>
            <a:r>
              <a:rPr lang="en-US" sz="2000" b="1">
                <a:solidFill>
                  <a:schemeClr val="accent1">
                    <a:lumMod val="50000"/>
                  </a:schemeClr>
                </a:solidFill>
                <a:latin typeface="Candara" panose="020E0502030303020204" pitchFamily="34" charset="0"/>
              </a:rPr>
              <a:t>illegal</a:t>
            </a:r>
            <a:r>
              <a:rPr lang="en-US" sz="2000">
                <a:solidFill>
                  <a:schemeClr val="accent1">
                    <a:lumMod val="50000"/>
                  </a:schemeClr>
                </a:solidFill>
                <a:latin typeface="Candara" panose="020E0502030303020204" pitchFamily="34" charset="0"/>
              </a:rPr>
              <a:t> value is data that does not fall within the accepted range for the variable, e.g.,</a:t>
            </a:r>
          </a:p>
          <a:p>
            <a:endParaRPr lang="en-US" sz="2000">
              <a:solidFill>
                <a:schemeClr val="accent1">
                  <a:lumMod val="50000"/>
                </a:schemeClr>
              </a:solidFill>
              <a:latin typeface="Candara" panose="020E0502030303020204" pitchFamily="34" charset="0"/>
            </a:endParaRPr>
          </a:p>
          <a:p>
            <a:pPr marL="285744" indent="-285744">
              <a:buFont typeface="Arial" panose="020B0604020202020204" pitchFamily="34" charset="0"/>
              <a:buChar char="•"/>
            </a:pPr>
            <a:r>
              <a:rPr lang="en-US" sz="2000">
                <a:solidFill>
                  <a:schemeClr val="accent1">
                    <a:lumMod val="50000"/>
                  </a:schemeClr>
                </a:solidFill>
                <a:latin typeface="Candara" panose="020E0502030303020204" pitchFamily="34" charset="0"/>
              </a:rPr>
              <a:t>age variable with a value of 200 or 355</a:t>
            </a:r>
          </a:p>
          <a:p>
            <a:pPr marL="285744" indent="-285744">
              <a:buFont typeface="Arial" panose="020B0604020202020204" pitchFamily="34" charset="0"/>
              <a:buChar char="•"/>
            </a:pPr>
            <a:r>
              <a:rPr lang="en-US" sz="2000">
                <a:solidFill>
                  <a:schemeClr val="accent1">
                    <a:lumMod val="50000"/>
                  </a:schemeClr>
                </a:solidFill>
                <a:latin typeface="Candara" panose="020E0502030303020204" pitchFamily="34" charset="0"/>
              </a:rPr>
              <a:t>postcode variable with value of seven digits</a:t>
            </a:r>
          </a:p>
          <a:p>
            <a:pPr marL="285744" indent="-285744">
              <a:buFont typeface="Arial" panose="020B0604020202020204" pitchFamily="34" charset="0"/>
              <a:buChar char="•"/>
            </a:pPr>
            <a:endParaRPr lang="en-US" sz="2000">
              <a:solidFill>
                <a:schemeClr val="accent1">
                  <a:lumMod val="50000"/>
                </a:schemeClr>
              </a:solidFill>
              <a:latin typeface="Candara" panose="020E0502030303020204" pitchFamily="34" charset="0"/>
            </a:endParaRPr>
          </a:p>
          <a:p>
            <a:r>
              <a:rPr lang="en-US" sz="2000">
                <a:solidFill>
                  <a:schemeClr val="accent1">
                    <a:lumMod val="50000"/>
                  </a:schemeClr>
                </a:solidFill>
                <a:latin typeface="Candara" panose="020E0502030303020204" pitchFamily="34" charset="0"/>
              </a:rPr>
              <a:t>Use </a:t>
            </a:r>
            <a:r>
              <a:rPr lang="en-US" sz="2000" b="1">
                <a:solidFill>
                  <a:schemeClr val="accent1">
                    <a:lumMod val="50000"/>
                  </a:schemeClr>
                </a:solidFill>
                <a:latin typeface="Candara" panose="020E0502030303020204" pitchFamily="34" charset="0"/>
              </a:rPr>
              <a:t>data</a:t>
            </a:r>
            <a:r>
              <a:rPr lang="en-US" sz="2000">
                <a:solidFill>
                  <a:schemeClr val="accent1">
                    <a:lumMod val="50000"/>
                  </a:schemeClr>
                </a:solidFill>
                <a:latin typeface="Candara" panose="020E0502030303020204" pitchFamily="34" charset="0"/>
              </a:rPr>
              <a:t> </a:t>
            </a:r>
            <a:r>
              <a:rPr lang="en-US" sz="2000" b="1">
                <a:solidFill>
                  <a:schemeClr val="accent1">
                    <a:lumMod val="50000"/>
                  </a:schemeClr>
                </a:solidFill>
                <a:latin typeface="Candara" panose="020E0502030303020204" pitchFamily="34" charset="0"/>
              </a:rPr>
              <a:t>validation</a:t>
            </a:r>
            <a:r>
              <a:rPr lang="en-US" sz="2000">
                <a:solidFill>
                  <a:schemeClr val="accent1">
                    <a:lumMod val="50000"/>
                  </a:schemeClr>
                </a:solidFill>
                <a:latin typeface="Candara" panose="020E0502030303020204" pitchFamily="34" charset="0"/>
              </a:rPr>
              <a:t> to prevent this happening.</a:t>
            </a:r>
          </a:p>
          <a:p>
            <a:endParaRPr lang="en-US">
              <a:solidFill>
                <a:srgbClr val="333333"/>
              </a:solidFill>
            </a:endParaRPr>
          </a:p>
          <a:p>
            <a:r>
              <a:rPr lang="en-US" sz="2000">
                <a:solidFill>
                  <a:schemeClr val="accent1">
                    <a:lumMod val="50000"/>
                  </a:schemeClr>
                </a:solidFill>
                <a:latin typeface="Candara" panose="020E0502030303020204" pitchFamily="34" charset="0"/>
              </a:rPr>
              <a:t>A</a:t>
            </a:r>
            <a:r>
              <a:rPr lang="en-US" sz="2000" b="1">
                <a:solidFill>
                  <a:schemeClr val="accent1">
                    <a:lumMod val="50000"/>
                  </a:schemeClr>
                </a:solidFill>
                <a:latin typeface="Candara" panose="020E0502030303020204" pitchFamily="34" charset="0"/>
              </a:rPr>
              <a:t> missing</a:t>
            </a:r>
            <a:r>
              <a:rPr lang="en-US" sz="2000">
                <a:solidFill>
                  <a:schemeClr val="accent1">
                    <a:lumMod val="50000"/>
                  </a:schemeClr>
                </a:solidFill>
                <a:latin typeface="Candara" panose="020E0502030303020204" pitchFamily="34" charset="0"/>
              </a:rPr>
              <a:t> value is where data may be available but has yet to be entered, or where the data was never collected or recorded. In some cases, observations with missing values may need to be excluded from the dataset being analysed (though still included in the raw data).</a:t>
            </a:r>
            <a:endParaRPr lang="en-AU" sz="2000">
              <a:solidFill>
                <a:schemeClr val="accent1">
                  <a:lumMod val="50000"/>
                </a:schemeClr>
              </a:solidFill>
              <a:latin typeface="Candara" panose="020E0502030303020204" pitchFamily="34" charset="0"/>
            </a:endParaRPr>
          </a:p>
        </p:txBody>
      </p:sp>
      <p:graphicFrame>
        <p:nvGraphicFramePr>
          <p:cNvPr id="7" name="Table 6">
            <a:extLst>
              <a:ext uri="{FF2B5EF4-FFF2-40B4-BE49-F238E27FC236}">
                <a16:creationId xmlns:a16="http://schemas.microsoft.com/office/drawing/2014/main" id="{676DC6B3-ABB7-4880-96C3-6E5E2340F7CA}"/>
              </a:ext>
            </a:extLst>
          </p:cNvPr>
          <p:cNvGraphicFramePr>
            <a:graphicFrameLocks noGrp="1"/>
          </p:cNvGraphicFramePr>
          <p:nvPr/>
        </p:nvGraphicFramePr>
        <p:xfrm>
          <a:off x="6794172" y="1170298"/>
          <a:ext cx="4408491" cy="2194641"/>
        </p:xfrm>
        <a:graphic>
          <a:graphicData uri="http://schemas.openxmlformats.org/drawingml/2006/table">
            <a:tbl>
              <a:tblPr/>
              <a:tblGrid>
                <a:gridCol w="775120">
                  <a:extLst>
                    <a:ext uri="{9D8B030D-6E8A-4147-A177-3AD203B41FA5}">
                      <a16:colId xmlns:a16="http://schemas.microsoft.com/office/drawing/2014/main" val="1247654762"/>
                    </a:ext>
                  </a:extLst>
                </a:gridCol>
                <a:gridCol w="1033492">
                  <a:extLst>
                    <a:ext uri="{9D8B030D-6E8A-4147-A177-3AD203B41FA5}">
                      <a16:colId xmlns:a16="http://schemas.microsoft.com/office/drawing/2014/main" val="1966155903"/>
                    </a:ext>
                  </a:extLst>
                </a:gridCol>
                <a:gridCol w="1178827">
                  <a:extLst>
                    <a:ext uri="{9D8B030D-6E8A-4147-A177-3AD203B41FA5}">
                      <a16:colId xmlns:a16="http://schemas.microsoft.com/office/drawing/2014/main" val="2446245057"/>
                    </a:ext>
                  </a:extLst>
                </a:gridCol>
                <a:gridCol w="1421052">
                  <a:extLst>
                    <a:ext uri="{9D8B030D-6E8A-4147-A177-3AD203B41FA5}">
                      <a16:colId xmlns:a16="http://schemas.microsoft.com/office/drawing/2014/main" val="327234136"/>
                    </a:ext>
                  </a:extLst>
                </a:gridCol>
              </a:tblGrid>
              <a:tr h="243849">
                <a:tc>
                  <a:txBody>
                    <a:bodyPr/>
                    <a:lstStyle/>
                    <a:p>
                      <a:pPr algn="l" fontAlgn="b"/>
                      <a:r>
                        <a:rPr lang="en-AU" sz="1100" b="0" i="0" u="none" strike="noStrike">
                          <a:solidFill>
                            <a:srgbClr val="000000"/>
                          </a:solidFill>
                          <a:effectLst/>
                          <a:latin typeface="Calibri" panose="020F0502020204030204" pitchFamily="34" charset="0"/>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AU" sz="1100" b="0" i="0" u="none" strike="noStrike">
                          <a:solidFill>
                            <a:srgbClr val="000000"/>
                          </a:solidFill>
                          <a:effectLst/>
                          <a:latin typeface="Calibri" panose="020F0502020204030204" pitchFamily="34" charset="0"/>
                        </a:rPr>
                        <a:t>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AU" sz="1100" b="0" i="0" u="none" strike="noStrike">
                          <a:solidFill>
                            <a:srgbClr val="000000"/>
                          </a:solidFill>
                          <a:effectLst/>
                          <a:latin typeface="Calibri" panose="020F0502020204030204" pitchFamily="34" charset="0"/>
                        </a:rPr>
                        <a:t>Postcode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AU" sz="1100" b="0" i="0" u="none" strike="noStrike">
                          <a:solidFill>
                            <a:srgbClr val="000000"/>
                          </a:solidFill>
                          <a:effectLst/>
                          <a:latin typeface="Calibri" panose="020F0502020204030204" pitchFamily="34" charset="0"/>
                        </a:rPr>
                        <a:t>Dwelling Type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9134293"/>
                  </a:ext>
                </a:extLst>
              </a:tr>
              <a:tr h="243849">
                <a:tc>
                  <a:txBody>
                    <a:bodyPr/>
                    <a:lstStyle/>
                    <a:p>
                      <a:pPr algn="r" fontAlgn="b"/>
                      <a:r>
                        <a:rPr lang="en-AU" sz="1100" b="0" i="0" u="none" strike="noStrike">
                          <a:solidFill>
                            <a:srgbClr val="000000"/>
                          </a:solidFill>
                          <a:effectLst/>
                          <a:latin typeface="Calibri" panose="020F0502020204030204" pitchFamily="34" charset="0"/>
                        </a:rPr>
                        <a:t>1001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4200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Unit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0954429"/>
                  </a:ext>
                </a:extLst>
              </a:tr>
              <a:tr h="243849">
                <a:tc>
                  <a:txBody>
                    <a:bodyPr/>
                    <a:lstStyle/>
                    <a:p>
                      <a:pPr algn="r" fontAlgn="b"/>
                      <a:r>
                        <a:rPr lang="en-AU" sz="1100" b="0" i="0" u="none" strike="noStrike">
                          <a:solidFill>
                            <a:srgbClr val="000000"/>
                          </a:solidFill>
                          <a:effectLst/>
                          <a:latin typeface="Calibri" panose="020F0502020204030204" pitchFamily="34" charset="0"/>
                        </a:rPr>
                        <a:t>2786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2170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House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4513063"/>
                  </a:ext>
                </a:extLst>
              </a:tr>
              <a:tr h="243849">
                <a:tc>
                  <a:txBody>
                    <a:bodyPr/>
                    <a:lstStyle/>
                    <a:p>
                      <a:pPr algn="r" fontAlgn="b"/>
                      <a:r>
                        <a:rPr lang="en-AU" sz="1100" b="0" i="0" u="none" strike="noStrike">
                          <a:solidFill>
                            <a:srgbClr val="000000"/>
                          </a:solidFill>
                          <a:effectLst/>
                          <a:latin typeface="Calibri" panose="020F0502020204030204" pitchFamily="34" charset="0"/>
                        </a:rPr>
                        <a:t>1234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2472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House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3625973"/>
                  </a:ext>
                </a:extLst>
              </a:tr>
              <a:tr h="243849">
                <a:tc>
                  <a:txBody>
                    <a:bodyPr/>
                    <a:lstStyle/>
                    <a:p>
                      <a:pPr algn="r" fontAlgn="b"/>
                      <a:r>
                        <a:rPr lang="en-AU" sz="1100" b="0" i="0" u="none" strike="noStrike">
                          <a:solidFill>
                            <a:srgbClr val="000000"/>
                          </a:solidFill>
                          <a:effectLst/>
                          <a:latin typeface="Calibri" panose="020F0502020204030204" pitchFamily="34" charset="0"/>
                        </a:rPr>
                        <a:t>3908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7045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Unit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4748632"/>
                  </a:ext>
                </a:extLst>
              </a:tr>
              <a:tr h="243849">
                <a:tc>
                  <a:txBody>
                    <a:bodyPr/>
                    <a:lstStyle/>
                    <a:p>
                      <a:pPr algn="r" fontAlgn="b"/>
                      <a:r>
                        <a:rPr lang="en-AU" sz="1100" b="0" i="0" u="none" strike="noStrike">
                          <a:solidFill>
                            <a:srgbClr val="000000"/>
                          </a:solidFill>
                          <a:effectLst/>
                          <a:latin typeface="Calibri" panose="020F0502020204030204" pitchFamily="34" charset="0"/>
                        </a:rPr>
                        <a:t>2763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5255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House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0762832"/>
                  </a:ext>
                </a:extLst>
              </a:tr>
              <a:tr h="243849">
                <a:tc>
                  <a:txBody>
                    <a:bodyPr/>
                    <a:lstStyle/>
                    <a:p>
                      <a:pPr algn="r" fontAlgn="b"/>
                      <a:r>
                        <a:rPr lang="en-AU" sz="1100" b="0" i="0" u="none" strike="noStrike">
                          <a:solidFill>
                            <a:srgbClr val="000000"/>
                          </a:solidFill>
                          <a:effectLst/>
                          <a:latin typeface="Calibri" panose="020F0502020204030204" pitchFamily="34" charset="0"/>
                        </a:rPr>
                        <a:t>1334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355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763024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House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7476350"/>
                  </a:ext>
                </a:extLst>
              </a:tr>
              <a:tr h="243849">
                <a:tc>
                  <a:txBody>
                    <a:bodyPr/>
                    <a:lstStyle/>
                    <a:p>
                      <a:pPr algn="r" fontAlgn="b"/>
                      <a:r>
                        <a:rPr lang="en-AU" sz="1100" b="0" i="0" u="none" strike="noStrike">
                          <a:solidFill>
                            <a:srgbClr val="000000"/>
                          </a:solidFill>
                          <a:effectLst/>
                          <a:latin typeface="Calibri" panose="020F0502020204030204" pitchFamily="34" charset="0"/>
                        </a:rPr>
                        <a:t>2062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6120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1610248"/>
                  </a:ext>
                </a:extLst>
              </a:tr>
              <a:tr h="243849">
                <a:tc>
                  <a:txBody>
                    <a:bodyPr/>
                    <a:lstStyle/>
                    <a:p>
                      <a:pPr algn="r" fontAlgn="b"/>
                      <a:r>
                        <a:rPr lang="en-AU" sz="1100" b="0" i="0" u="none" strike="noStrike">
                          <a:solidFill>
                            <a:srgbClr val="000000"/>
                          </a:solidFill>
                          <a:effectLst/>
                          <a:latin typeface="Calibri" panose="020F0502020204030204" pitchFamily="34" charset="0"/>
                        </a:rPr>
                        <a:t>1705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3126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Unit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72556"/>
                  </a:ext>
                </a:extLst>
              </a:tr>
            </a:tbl>
          </a:graphicData>
        </a:graphic>
      </p:graphicFrame>
      <p:sp>
        <p:nvSpPr>
          <p:cNvPr id="8" name="Oval 7">
            <a:extLst>
              <a:ext uri="{FF2B5EF4-FFF2-40B4-BE49-F238E27FC236}">
                <a16:creationId xmlns:a16="http://schemas.microsoft.com/office/drawing/2014/main" id="{7F556D79-B8B3-4AC7-869B-BD9441DD5717}"/>
              </a:ext>
            </a:extLst>
          </p:cNvPr>
          <p:cNvSpPr/>
          <p:nvPr/>
        </p:nvSpPr>
        <p:spPr>
          <a:xfrm>
            <a:off x="8152557" y="1923605"/>
            <a:ext cx="578497" cy="2873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9C22E338-0E0F-4E75-95DD-2020E3F5C81F}"/>
              </a:ext>
            </a:extLst>
          </p:cNvPr>
          <p:cNvSpPr/>
          <p:nvPr/>
        </p:nvSpPr>
        <p:spPr>
          <a:xfrm>
            <a:off x="8135254" y="2644073"/>
            <a:ext cx="578497" cy="2873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88DAD7F-269F-4F74-8035-C71E3FE104B0}"/>
              </a:ext>
            </a:extLst>
          </p:cNvPr>
          <p:cNvSpPr/>
          <p:nvPr/>
        </p:nvSpPr>
        <p:spPr>
          <a:xfrm>
            <a:off x="10665920" y="2871410"/>
            <a:ext cx="578497" cy="2873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038AF55-B1C7-4645-8683-C5C1B68D454A}"/>
              </a:ext>
            </a:extLst>
          </p:cNvPr>
          <p:cNvSpPr/>
          <p:nvPr/>
        </p:nvSpPr>
        <p:spPr>
          <a:xfrm>
            <a:off x="9321702" y="2644071"/>
            <a:ext cx="578497" cy="2873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2" name="Table 11">
            <a:extLst>
              <a:ext uri="{FF2B5EF4-FFF2-40B4-BE49-F238E27FC236}">
                <a16:creationId xmlns:a16="http://schemas.microsoft.com/office/drawing/2014/main" id="{29398175-86D7-48D3-861C-342295111D29}"/>
              </a:ext>
            </a:extLst>
          </p:cNvPr>
          <p:cNvGraphicFramePr>
            <a:graphicFrameLocks noGrp="1"/>
          </p:cNvGraphicFramePr>
          <p:nvPr/>
        </p:nvGraphicFramePr>
        <p:xfrm>
          <a:off x="6794172" y="3780973"/>
          <a:ext cx="4408491" cy="2020581"/>
        </p:xfrm>
        <a:graphic>
          <a:graphicData uri="http://schemas.openxmlformats.org/drawingml/2006/table">
            <a:tbl>
              <a:tblPr/>
              <a:tblGrid>
                <a:gridCol w="775120">
                  <a:extLst>
                    <a:ext uri="{9D8B030D-6E8A-4147-A177-3AD203B41FA5}">
                      <a16:colId xmlns:a16="http://schemas.microsoft.com/office/drawing/2014/main" val="1247654762"/>
                    </a:ext>
                  </a:extLst>
                </a:gridCol>
                <a:gridCol w="1033492">
                  <a:extLst>
                    <a:ext uri="{9D8B030D-6E8A-4147-A177-3AD203B41FA5}">
                      <a16:colId xmlns:a16="http://schemas.microsoft.com/office/drawing/2014/main" val="1966155903"/>
                    </a:ext>
                  </a:extLst>
                </a:gridCol>
                <a:gridCol w="1178827">
                  <a:extLst>
                    <a:ext uri="{9D8B030D-6E8A-4147-A177-3AD203B41FA5}">
                      <a16:colId xmlns:a16="http://schemas.microsoft.com/office/drawing/2014/main" val="2446245057"/>
                    </a:ext>
                  </a:extLst>
                </a:gridCol>
                <a:gridCol w="1421052">
                  <a:extLst>
                    <a:ext uri="{9D8B030D-6E8A-4147-A177-3AD203B41FA5}">
                      <a16:colId xmlns:a16="http://schemas.microsoft.com/office/drawing/2014/main" val="327234136"/>
                    </a:ext>
                  </a:extLst>
                </a:gridCol>
              </a:tblGrid>
              <a:tr h="224509">
                <a:tc>
                  <a:txBody>
                    <a:bodyPr/>
                    <a:lstStyle/>
                    <a:p>
                      <a:pPr algn="l" fontAlgn="b"/>
                      <a:r>
                        <a:rPr lang="en-AU" sz="1100" b="0" i="0" u="none" strike="noStrike">
                          <a:solidFill>
                            <a:srgbClr val="000000"/>
                          </a:solidFill>
                          <a:effectLst/>
                          <a:latin typeface="Calibri" panose="020F0502020204030204" pitchFamily="34" charset="0"/>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AU" sz="1100" b="0" i="0" u="none" strike="noStrike">
                          <a:solidFill>
                            <a:srgbClr val="000000"/>
                          </a:solidFill>
                          <a:effectLst/>
                          <a:latin typeface="Calibri" panose="020F0502020204030204" pitchFamily="34" charset="0"/>
                        </a:rPr>
                        <a:t>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AU" sz="1100" b="0" i="0" u="none" strike="noStrike">
                          <a:solidFill>
                            <a:srgbClr val="000000"/>
                          </a:solidFill>
                          <a:effectLst/>
                          <a:latin typeface="Calibri" panose="020F0502020204030204" pitchFamily="34" charset="0"/>
                        </a:rPr>
                        <a:t>Postcode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AU" sz="1100" b="0" i="0" u="none" strike="noStrike">
                          <a:solidFill>
                            <a:srgbClr val="000000"/>
                          </a:solidFill>
                          <a:effectLst/>
                          <a:latin typeface="Calibri" panose="020F0502020204030204" pitchFamily="34" charset="0"/>
                        </a:rPr>
                        <a:t>Dwelling Type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9134293"/>
                  </a:ext>
                </a:extLst>
              </a:tr>
              <a:tr h="224509">
                <a:tc>
                  <a:txBody>
                    <a:bodyPr/>
                    <a:lstStyle/>
                    <a:p>
                      <a:pPr algn="r" fontAlgn="b"/>
                      <a:r>
                        <a:rPr lang="en-AU" sz="1100" b="0" i="0" u="none" strike="noStrike">
                          <a:solidFill>
                            <a:srgbClr val="000000"/>
                          </a:solidFill>
                          <a:effectLst/>
                          <a:latin typeface="Calibri" panose="020F0502020204030204" pitchFamily="34" charset="0"/>
                        </a:rPr>
                        <a:t>1001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4200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Unit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0954429"/>
                  </a:ext>
                </a:extLst>
              </a:tr>
              <a:tr h="224509">
                <a:tc>
                  <a:txBody>
                    <a:bodyPr/>
                    <a:lstStyle/>
                    <a:p>
                      <a:pPr algn="r" fontAlgn="b"/>
                      <a:r>
                        <a:rPr lang="en-AU" sz="1100" b="0" i="0" u="none" strike="noStrike">
                          <a:solidFill>
                            <a:srgbClr val="000000"/>
                          </a:solidFill>
                          <a:effectLst/>
                          <a:latin typeface="Calibri" panose="020F0502020204030204" pitchFamily="34" charset="0"/>
                        </a:rPr>
                        <a:t>2786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AU"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2170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House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4513063"/>
                  </a:ext>
                </a:extLst>
              </a:tr>
              <a:tr h="224509">
                <a:tc>
                  <a:txBody>
                    <a:bodyPr/>
                    <a:lstStyle/>
                    <a:p>
                      <a:pPr algn="r" fontAlgn="b"/>
                      <a:r>
                        <a:rPr lang="en-AU" sz="1100" b="0" i="0" u="none" strike="noStrike">
                          <a:solidFill>
                            <a:srgbClr val="000000"/>
                          </a:solidFill>
                          <a:effectLst/>
                          <a:latin typeface="Calibri" panose="020F0502020204030204" pitchFamily="34" charset="0"/>
                        </a:rPr>
                        <a:t>1234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2472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House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3625973"/>
                  </a:ext>
                </a:extLst>
              </a:tr>
              <a:tr h="224509">
                <a:tc>
                  <a:txBody>
                    <a:bodyPr/>
                    <a:lstStyle/>
                    <a:p>
                      <a:pPr algn="r" fontAlgn="b"/>
                      <a:r>
                        <a:rPr lang="en-AU" sz="1100" b="0" i="0" u="none" strike="noStrike">
                          <a:solidFill>
                            <a:srgbClr val="000000"/>
                          </a:solidFill>
                          <a:effectLst/>
                          <a:latin typeface="Calibri" panose="020F0502020204030204" pitchFamily="34" charset="0"/>
                        </a:rPr>
                        <a:t>3908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7045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Unit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4748632"/>
                  </a:ext>
                </a:extLst>
              </a:tr>
              <a:tr h="224509">
                <a:tc>
                  <a:txBody>
                    <a:bodyPr/>
                    <a:lstStyle/>
                    <a:p>
                      <a:pPr algn="r" fontAlgn="b"/>
                      <a:r>
                        <a:rPr lang="en-AU" sz="1100" b="0" i="0" u="none" strike="noStrike">
                          <a:solidFill>
                            <a:srgbClr val="000000"/>
                          </a:solidFill>
                          <a:effectLst/>
                          <a:latin typeface="Calibri" panose="020F0502020204030204" pitchFamily="34" charset="0"/>
                        </a:rPr>
                        <a:t>2763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5255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House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0762832"/>
                  </a:ext>
                </a:extLst>
              </a:tr>
              <a:tr h="224509">
                <a:tc>
                  <a:txBody>
                    <a:bodyPr/>
                    <a:lstStyle/>
                    <a:p>
                      <a:pPr algn="r" fontAlgn="b"/>
                      <a:r>
                        <a:rPr lang="en-AU" sz="1100" b="0" i="0" u="none" strike="noStrike">
                          <a:solidFill>
                            <a:srgbClr val="000000"/>
                          </a:solidFill>
                          <a:effectLst/>
                          <a:latin typeface="Calibri" panose="020F0502020204030204" pitchFamily="34" charset="0"/>
                        </a:rPr>
                        <a:t>1334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355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763024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House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7476350"/>
                  </a:ext>
                </a:extLst>
              </a:tr>
              <a:tr h="224509">
                <a:tc>
                  <a:txBody>
                    <a:bodyPr/>
                    <a:lstStyle/>
                    <a:p>
                      <a:pPr algn="r" fontAlgn="b"/>
                      <a:r>
                        <a:rPr lang="en-AU" sz="1100" b="0" i="0" u="none" strike="noStrike">
                          <a:solidFill>
                            <a:srgbClr val="000000"/>
                          </a:solidFill>
                          <a:effectLst/>
                          <a:latin typeface="Calibri" panose="020F0502020204030204" pitchFamily="34" charset="0"/>
                        </a:rPr>
                        <a:t>2062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AU"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6120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AU"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1610248"/>
                  </a:ext>
                </a:extLst>
              </a:tr>
              <a:tr h="224509">
                <a:tc>
                  <a:txBody>
                    <a:bodyPr/>
                    <a:lstStyle/>
                    <a:p>
                      <a:pPr algn="r" fontAlgn="b"/>
                      <a:r>
                        <a:rPr lang="en-AU" sz="1100" b="0" i="0" u="none" strike="noStrike">
                          <a:solidFill>
                            <a:srgbClr val="000000"/>
                          </a:solidFill>
                          <a:effectLst/>
                          <a:latin typeface="Calibri" panose="020F0502020204030204" pitchFamily="34" charset="0"/>
                        </a:rPr>
                        <a:t>1705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3126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AU" sz="1100" b="0" i="0" u="none" strike="noStrike">
                          <a:solidFill>
                            <a:srgbClr val="000000"/>
                          </a:solidFill>
                          <a:effectLst/>
                          <a:latin typeface="Calibri" panose="020F0502020204030204" pitchFamily="34" charset="0"/>
                        </a:rPr>
                        <a:t>Unit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72556"/>
                  </a:ext>
                </a:extLst>
              </a:tr>
            </a:tbl>
          </a:graphicData>
        </a:graphic>
      </p:graphicFrame>
      <p:sp>
        <p:nvSpPr>
          <p:cNvPr id="13" name="Oval 12">
            <a:extLst>
              <a:ext uri="{FF2B5EF4-FFF2-40B4-BE49-F238E27FC236}">
                <a16:creationId xmlns:a16="http://schemas.microsoft.com/office/drawing/2014/main" id="{9A9A5A8D-9DA0-4033-A9EB-DD155AF97BB0}"/>
              </a:ext>
            </a:extLst>
          </p:cNvPr>
          <p:cNvSpPr/>
          <p:nvPr/>
        </p:nvSpPr>
        <p:spPr>
          <a:xfrm>
            <a:off x="10624166" y="5360955"/>
            <a:ext cx="578497" cy="2873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D6A81B28-61AD-42A0-AF3B-9459EF6099EE}"/>
              </a:ext>
            </a:extLst>
          </p:cNvPr>
          <p:cNvSpPr/>
          <p:nvPr/>
        </p:nvSpPr>
        <p:spPr>
          <a:xfrm>
            <a:off x="8036133" y="5370231"/>
            <a:ext cx="578497" cy="2873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06119648-1B28-43DB-B8C5-4A30C16AF4A1}"/>
              </a:ext>
            </a:extLst>
          </p:cNvPr>
          <p:cNvSpPr/>
          <p:nvPr/>
        </p:nvSpPr>
        <p:spPr>
          <a:xfrm>
            <a:off x="8001824" y="4233330"/>
            <a:ext cx="578497" cy="2873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96810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alking up a flight of stairs&#10;&#10;Description automatically generated with low confidence">
            <a:extLst>
              <a:ext uri="{FF2B5EF4-FFF2-40B4-BE49-F238E27FC236}">
                <a16:creationId xmlns:a16="http://schemas.microsoft.com/office/drawing/2014/main" id="{8FDED18C-C1CA-4107-AE36-8080CA64C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777" y="1543550"/>
            <a:ext cx="7673735" cy="4316476"/>
          </a:xfrm>
          <a:prstGeom prst="rect">
            <a:avLst/>
          </a:prstGeom>
        </p:spPr>
      </p:pic>
      <p:sp>
        <p:nvSpPr>
          <p:cNvPr id="3" name="TextBox 2">
            <a:extLst>
              <a:ext uri="{FF2B5EF4-FFF2-40B4-BE49-F238E27FC236}">
                <a16:creationId xmlns:a16="http://schemas.microsoft.com/office/drawing/2014/main" id="{5F68DCF0-67C7-411E-AA91-0510E64E2716}"/>
              </a:ext>
            </a:extLst>
          </p:cNvPr>
          <p:cNvSpPr txBox="1"/>
          <p:nvPr/>
        </p:nvSpPr>
        <p:spPr>
          <a:xfrm>
            <a:off x="-92365" y="559677"/>
            <a:ext cx="11203709" cy="461665"/>
          </a:xfrm>
          <a:prstGeom prst="rect">
            <a:avLst/>
          </a:prstGeom>
          <a:noFill/>
        </p:spPr>
        <p:txBody>
          <a:bodyPr wrap="square">
            <a:spAutoFit/>
          </a:bodyPr>
          <a:lstStyle/>
          <a:p>
            <a:pPr algn="ctr"/>
            <a:r>
              <a:rPr lang="en-US" sz="2400" b="1">
                <a:solidFill>
                  <a:schemeClr val="accent1">
                    <a:lumMod val="50000"/>
                  </a:schemeClr>
                </a:solidFill>
                <a:latin typeface="Candara" panose="020E0502030303020204" pitchFamily="34" charset="0"/>
              </a:rPr>
              <a:t>Today we are going to learn 10 steps to safeguard us against these situations</a:t>
            </a:r>
            <a:endParaRPr lang="en-AU" sz="2400">
              <a:solidFill>
                <a:schemeClr val="accent1">
                  <a:lumMod val="50000"/>
                </a:schemeClr>
              </a:solidFill>
              <a:latin typeface="Candara" panose="020E0502030303020204" pitchFamily="34" charset="0"/>
            </a:endParaRPr>
          </a:p>
        </p:txBody>
      </p:sp>
      <p:sp>
        <p:nvSpPr>
          <p:cNvPr id="5" name="TextBox 4">
            <a:extLst>
              <a:ext uri="{FF2B5EF4-FFF2-40B4-BE49-F238E27FC236}">
                <a16:creationId xmlns:a16="http://schemas.microsoft.com/office/drawing/2014/main" id="{AB7F4591-76BE-4C44-B849-63F9475FD25D}"/>
              </a:ext>
            </a:extLst>
          </p:cNvPr>
          <p:cNvSpPr txBox="1"/>
          <p:nvPr/>
        </p:nvSpPr>
        <p:spPr>
          <a:xfrm>
            <a:off x="9862517" y="5902559"/>
            <a:ext cx="6094476" cy="276999"/>
          </a:xfrm>
          <a:prstGeom prst="rect">
            <a:avLst/>
          </a:prstGeom>
          <a:noFill/>
        </p:spPr>
        <p:txBody>
          <a:bodyPr wrap="square">
            <a:spAutoFit/>
          </a:bodyPr>
          <a:lstStyle/>
          <a:p>
            <a:r>
              <a:rPr lang="en-AU" sz="1200" b="0" i="0">
                <a:solidFill>
                  <a:srgbClr val="111111"/>
                </a:solidFill>
                <a:effectLst/>
                <a:latin typeface="-apple-system"/>
              </a:rPr>
              <a:t>Photo by </a:t>
            </a:r>
            <a:r>
              <a:rPr lang="en-AU" sz="1200" b="0" i="0" err="1">
                <a:solidFill>
                  <a:srgbClr val="767676"/>
                </a:solidFill>
                <a:effectLst/>
                <a:latin typeface="-apple-system"/>
                <a:hlinkClick r:id="rId3"/>
              </a:rPr>
              <a:t>Jukan</a:t>
            </a:r>
            <a:r>
              <a:rPr lang="en-AU" sz="1200" b="0" i="0">
                <a:solidFill>
                  <a:srgbClr val="767676"/>
                </a:solidFill>
                <a:effectLst/>
                <a:latin typeface="-apple-system"/>
                <a:hlinkClick r:id="rId3"/>
              </a:rPr>
              <a:t> </a:t>
            </a:r>
            <a:r>
              <a:rPr lang="en-AU" sz="1200" b="0" i="0" err="1">
                <a:solidFill>
                  <a:srgbClr val="767676"/>
                </a:solidFill>
                <a:effectLst/>
                <a:latin typeface="-apple-system"/>
                <a:hlinkClick r:id="rId3"/>
              </a:rPr>
              <a:t>Tateisi</a:t>
            </a:r>
            <a:r>
              <a:rPr lang="en-AU" sz="1200" b="0" i="0">
                <a:solidFill>
                  <a:srgbClr val="111111"/>
                </a:solidFill>
                <a:effectLst/>
                <a:latin typeface="-apple-system"/>
              </a:rPr>
              <a:t> on </a:t>
            </a:r>
            <a:r>
              <a:rPr lang="en-AU" sz="1200" b="0" i="0" err="1">
                <a:solidFill>
                  <a:srgbClr val="767676"/>
                </a:solidFill>
                <a:effectLst/>
                <a:latin typeface="-apple-system"/>
                <a:hlinkClick r:id="rId4"/>
              </a:rPr>
              <a:t>Unsplash</a:t>
            </a:r>
            <a:endParaRPr lang="en-AU" sz="1200"/>
          </a:p>
        </p:txBody>
      </p:sp>
      <p:sp>
        <p:nvSpPr>
          <p:cNvPr id="6" name="TextBox 5">
            <a:extLst>
              <a:ext uri="{FF2B5EF4-FFF2-40B4-BE49-F238E27FC236}">
                <a16:creationId xmlns:a16="http://schemas.microsoft.com/office/drawing/2014/main" id="{BA81AC88-35B7-8EEF-F50D-D17F019DF454}"/>
              </a:ext>
            </a:extLst>
          </p:cNvPr>
          <p:cNvSpPr txBox="1"/>
          <p:nvPr/>
        </p:nvSpPr>
        <p:spPr>
          <a:xfrm>
            <a:off x="678536" y="1543550"/>
            <a:ext cx="3672182" cy="4636008"/>
          </a:xfrm>
          <a:prstGeom prst="rect">
            <a:avLst/>
          </a:prstGeom>
        </p:spPr>
        <p:txBody>
          <a:bodyPr vert="horz" lIns="0" tIns="0" rIns="0" bIns="0" numCol="1" rtlCol="0" anchor="t">
            <a:normAutofit lnSpcReduction="10000"/>
          </a:bodyPr>
          <a:lstStyle/>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Data quality</a:t>
            </a:r>
          </a:p>
          <a:p>
            <a:pPr marL="457200" indent="-457200">
              <a:lnSpc>
                <a:spcPct val="124000"/>
              </a:lnSpc>
              <a:spcAft>
                <a:spcPts val="800"/>
              </a:spcAft>
              <a:buClr>
                <a:schemeClr val="accent1">
                  <a:lumMod val="75000"/>
                </a:schemeClr>
              </a:buClr>
              <a:buFont typeface="+mj-lt"/>
              <a:buAutoNum type="arabicPeriod"/>
            </a:pPr>
            <a:r>
              <a:rPr lang="en-AU" sz="2000" b="1">
                <a:solidFill>
                  <a:schemeClr val="accent2">
                    <a:lumMod val="75000"/>
                  </a:schemeClr>
                </a:solidFill>
                <a:latin typeface="Candara" panose="020E0502030303020204" pitchFamily="34" charset="0"/>
              </a:rPr>
              <a:t>Documentation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File naming conventions</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Folder structures </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Automation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Version control</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Backing up to the cloud</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Computer security</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De-identify data</a:t>
            </a:r>
          </a:p>
          <a:p>
            <a:pPr marL="457200" indent="-457200">
              <a:lnSpc>
                <a:spcPct val="114000"/>
              </a:lnSpc>
              <a:spcAft>
                <a:spcPts val="800"/>
              </a:spcAft>
              <a:buClr>
                <a:schemeClr val="accent1">
                  <a:lumMod val="75000"/>
                </a:schemeClr>
              </a:buClr>
              <a:buFont typeface="+mj-lt"/>
              <a:buAutoNum type="arabicPeriod"/>
            </a:pPr>
            <a:r>
              <a:rPr lang="fr-FR" sz="2000" b="1">
                <a:solidFill>
                  <a:schemeClr val="tx1">
                    <a:lumMod val="65000"/>
                    <a:lumOff val="35000"/>
                  </a:schemeClr>
                </a:solidFill>
                <a:latin typeface="Candara"/>
              </a:rPr>
              <a:t>Publish data with persistent identifiers</a:t>
            </a:r>
          </a:p>
        </p:txBody>
      </p:sp>
    </p:spTree>
    <p:extLst>
      <p:ext uri="{BB962C8B-B14F-4D97-AF65-F5344CB8AC3E}">
        <p14:creationId xmlns:p14="http://schemas.microsoft.com/office/powerpoint/2010/main" val="82613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D3BBD622-08A4-4925-9EA7-537B0055A95F}"/>
              </a:ext>
            </a:extLst>
          </p:cNvPr>
          <p:cNvSpPr txBox="1">
            <a:spLocks/>
          </p:cNvSpPr>
          <p:nvPr/>
        </p:nvSpPr>
        <p:spPr>
          <a:xfrm>
            <a:off x="1444753" y="1246438"/>
            <a:ext cx="4228934" cy="41942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solidFill>
                  <a:schemeClr val="tx2">
                    <a:lumMod val="75000"/>
                  </a:schemeClr>
                </a:solidFill>
                <a:latin typeface="Candara" panose="020E0502030303020204" pitchFamily="34" charset="0"/>
              </a:rPr>
              <a:t>What if a key person from your project disappeared one day ?</a:t>
            </a:r>
          </a:p>
          <a:p>
            <a:pPr algn="ctr"/>
            <a:endParaRPr lang="en-US" sz="2400">
              <a:solidFill>
                <a:schemeClr val="tx2">
                  <a:lumMod val="75000"/>
                </a:schemeClr>
              </a:solidFill>
              <a:latin typeface="Candara" panose="020E0502030303020204" pitchFamily="34" charset="0"/>
            </a:endParaRPr>
          </a:p>
          <a:p>
            <a:pPr algn="ctr"/>
            <a:br>
              <a:rPr lang="en-US" sz="2400">
                <a:solidFill>
                  <a:schemeClr val="tx2">
                    <a:lumMod val="75000"/>
                  </a:schemeClr>
                </a:solidFill>
                <a:latin typeface="Candara" panose="020E0502030303020204" pitchFamily="34" charset="0"/>
              </a:rPr>
            </a:br>
            <a:r>
              <a:rPr lang="en-US" sz="2400">
                <a:solidFill>
                  <a:schemeClr val="tx2">
                    <a:lumMod val="75000"/>
                  </a:schemeClr>
                </a:solidFill>
                <a:latin typeface="Candara" panose="020E0502030303020204" pitchFamily="34" charset="0"/>
              </a:rPr>
              <a:t>for any reason?</a:t>
            </a:r>
          </a:p>
          <a:p>
            <a:pPr algn="ctr"/>
            <a:endParaRPr lang="en-US" sz="2400">
              <a:solidFill>
                <a:schemeClr val="tx2">
                  <a:lumMod val="75000"/>
                </a:schemeClr>
              </a:solidFill>
              <a:latin typeface="Candara" panose="020E0502030303020204" pitchFamily="34" charset="0"/>
            </a:endParaRPr>
          </a:p>
          <a:p>
            <a:pPr algn="ctr"/>
            <a:r>
              <a:rPr lang="en-US" sz="2400">
                <a:solidFill>
                  <a:schemeClr val="tx2">
                    <a:lumMod val="75000"/>
                  </a:schemeClr>
                </a:solidFill>
                <a:latin typeface="Candara" panose="020E0502030303020204" pitchFamily="34" charset="0"/>
              </a:rPr>
              <a:t>family or personal emergency, no longer contactable?</a:t>
            </a:r>
            <a:endParaRPr lang="en-AU" sz="2400">
              <a:solidFill>
                <a:schemeClr val="tx2">
                  <a:lumMod val="75000"/>
                </a:schemeClr>
              </a:solidFill>
              <a:latin typeface="Candara" panose="020E0502030303020204" pitchFamily="34" charset="0"/>
            </a:endParaRPr>
          </a:p>
        </p:txBody>
      </p:sp>
      <p:sp>
        <p:nvSpPr>
          <p:cNvPr id="4" name="TextBox 3">
            <a:extLst>
              <a:ext uri="{FF2B5EF4-FFF2-40B4-BE49-F238E27FC236}">
                <a16:creationId xmlns:a16="http://schemas.microsoft.com/office/drawing/2014/main" id="{2666D489-B79D-4CEA-A01F-97462117321F}"/>
              </a:ext>
            </a:extLst>
          </p:cNvPr>
          <p:cNvSpPr txBox="1"/>
          <p:nvPr/>
        </p:nvSpPr>
        <p:spPr>
          <a:xfrm>
            <a:off x="7487430" y="5553947"/>
            <a:ext cx="6094476" cy="307777"/>
          </a:xfrm>
          <a:prstGeom prst="rect">
            <a:avLst/>
          </a:prstGeom>
          <a:noFill/>
        </p:spPr>
        <p:txBody>
          <a:bodyPr wrap="square">
            <a:spAutoFit/>
          </a:bodyPr>
          <a:lstStyle/>
          <a:p>
            <a:r>
              <a:rPr lang="en-AU" sz="1400" b="0" i="0">
                <a:solidFill>
                  <a:srgbClr val="111111"/>
                </a:solidFill>
                <a:effectLst/>
                <a:latin typeface="-apple-system"/>
              </a:rPr>
              <a:t>Photo by </a:t>
            </a:r>
            <a:r>
              <a:rPr lang="en-AU" sz="1400" b="0" i="0">
                <a:solidFill>
                  <a:srgbClr val="767676"/>
                </a:solidFill>
                <a:effectLst/>
                <a:latin typeface="-apple-system"/>
                <a:hlinkClick r:id="rId3"/>
              </a:rPr>
              <a:t>Isaac Castillejos</a:t>
            </a:r>
            <a:r>
              <a:rPr lang="en-AU" sz="1400" b="0" i="0">
                <a:solidFill>
                  <a:srgbClr val="111111"/>
                </a:solidFill>
                <a:effectLst/>
                <a:latin typeface="-apple-system"/>
              </a:rPr>
              <a:t> on </a:t>
            </a:r>
            <a:r>
              <a:rPr lang="en-AU" sz="1400" b="0" i="0" err="1">
                <a:solidFill>
                  <a:srgbClr val="767676"/>
                </a:solidFill>
                <a:effectLst/>
                <a:latin typeface="-apple-system"/>
                <a:hlinkClick r:id="rId4"/>
              </a:rPr>
              <a:t>Unsplash</a:t>
            </a:r>
            <a:endParaRPr lang="en-AU" sz="1400"/>
          </a:p>
        </p:txBody>
      </p:sp>
      <p:pic>
        <p:nvPicPr>
          <p:cNvPr id="6" name="Picture 5" descr="A picture containing person, outdoor&#10;&#10;Description automatically generated">
            <a:extLst>
              <a:ext uri="{FF2B5EF4-FFF2-40B4-BE49-F238E27FC236}">
                <a16:creationId xmlns:a16="http://schemas.microsoft.com/office/drawing/2014/main" id="{E396660B-BA0C-4CC6-99D2-A5124C051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7867" y="996276"/>
            <a:ext cx="3333303" cy="4444404"/>
          </a:xfrm>
          <a:prstGeom prst="rect">
            <a:avLst/>
          </a:prstGeom>
          <a:effectLst>
            <a:outerShdw blurRad="50800" dist="228600" dir="2700000" algn="tl" rotWithShape="0">
              <a:prstClr val="black">
                <a:alpha val="40000"/>
              </a:prstClr>
            </a:outerShdw>
          </a:effectLst>
        </p:spPr>
      </p:pic>
      <p:sp>
        <p:nvSpPr>
          <p:cNvPr id="7" name="TextBox 6">
            <a:extLst>
              <a:ext uri="{FF2B5EF4-FFF2-40B4-BE49-F238E27FC236}">
                <a16:creationId xmlns:a16="http://schemas.microsoft.com/office/drawing/2014/main" id="{89E5BD25-6B93-416D-B72A-C366DF37C398}"/>
              </a:ext>
            </a:extLst>
          </p:cNvPr>
          <p:cNvSpPr txBox="1"/>
          <p:nvPr/>
        </p:nvSpPr>
        <p:spPr>
          <a:xfrm>
            <a:off x="8032586" y="996276"/>
            <a:ext cx="2403863" cy="861774"/>
          </a:xfrm>
          <a:prstGeom prst="rect">
            <a:avLst/>
          </a:prstGeom>
          <a:noFill/>
        </p:spPr>
        <p:txBody>
          <a:bodyPr wrap="none" rtlCol="0">
            <a:spAutoFit/>
          </a:bodyPr>
          <a:lstStyle/>
          <a:p>
            <a:pPr algn="ctr"/>
            <a:r>
              <a:rPr lang="en-AU" sz="3200">
                <a:solidFill>
                  <a:schemeClr val="accent4">
                    <a:lumMod val="40000"/>
                    <a:lumOff val="60000"/>
                  </a:schemeClr>
                </a:solidFill>
              </a:rPr>
              <a:t>Missing:</a:t>
            </a:r>
          </a:p>
          <a:p>
            <a:pPr algn="ctr"/>
            <a:r>
              <a:rPr lang="en-AU">
                <a:solidFill>
                  <a:schemeClr val="accent4">
                    <a:lumMod val="40000"/>
                    <a:lumOff val="60000"/>
                  </a:schemeClr>
                </a:solidFill>
              </a:rPr>
              <a:t>Last seen 13 June, 2022</a:t>
            </a:r>
          </a:p>
        </p:txBody>
      </p:sp>
    </p:spTree>
    <p:extLst>
      <p:ext uri="{BB962C8B-B14F-4D97-AF65-F5344CB8AC3E}">
        <p14:creationId xmlns:p14="http://schemas.microsoft.com/office/powerpoint/2010/main" val="337160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drawing&#10;&#10;Description automatically generated">
            <a:extLst>
              <a:ext uri="{FF2B5EF4-FFF2-40B4-BE49-F238E27FC236}">
                <a16:creationId xmlns:a16="http://schemas.microsoft.com/office/drawing/2014/main" id="{AFEC512F-46D8-49B1-89EC-7EDC96E8883D}"/>
              </a:ext>
            </a:extLst>
          </p:cNvPr>
          <p:cNvPicPr>
            <a:picLocks noChangeAspect="1"/>
          </p:cNvPicPr>
          <p:nvPr/>
        </p:nvPicPr>
        <p:blipFill>
          <a:blip r:embed="rId3"/>
          <a:stretch>
            <a:fillRect/>
          </a:stretch>
        </p:blipFill>
        <p:spPr>
          <a:xfrm>
            <a:off x="1611270" y="1143234"/>
            <a:ext cx="8969460" cy="3966464"/>
          </a:xfrm>
          <a:prstGeom prst="rect">
            <a:avLst/>
          </a:prstGeom>
          <a:effectLst>
            <a:outerShdw blurRad="50800" dist="241300" dir="2700000" algn="tl" rotWithShape="0">
              <a:prstClr val="black">
                <a:alpha val="40000"/>
              </a:prstClr>
            </a:outerShdw>
          </a:effectLst>
        </p:spPr>
      </p:pic>
      <p:sp>
        <p:nvSpPr>
          <p:cNvPr id="3" name="TextBox 2">
            <a:extLst>
              <a:ext uri="{FF2B5EF4-FFF2-40B4-BE49-F238E27FC236}">
                <a16:creationId xmlns:a16="http://schemas.microsoft.com/office/drawing/2014/main" id="{9E5F252B-635D-4E1E-AB02-56C509BC9CAD}"/>
              </a:ext>
            </a:extLst>
          </p:cNvPr>
          <p:cNvSpPr txBox="1"/>
          <p:nvPr/>
        </p:nvSpPr>
        <p:spPr>
          <a:xfrm>
            <a:off x="1611270" y="5424129"/>
            <a:ext cx="9232438" cy="954107"/>
          </a:xfrm>
          <a:prstGeom prst="rect">
            <a:avLst/>
          </a:prstGeom>
          <a:noFill/>
        </p:spPr>
        <p:txBody>
          <a:bodyPr wrap="square" lIns="91440" tIns="45720" rIns="91440" bIns="45720" anchor="t">
            <a:spAutoFit/>
          </a:bodyPr>
          <a:lstStyle/>
          <a:p>
            <a:r>
              <a:rPr lang="en-AU" sz="1400" b="0" i="0">
                <a:solidFill>
                  <a:schemeClr val="tx1">
                    <a:lumMod val="95000"/>
                    <a:lumOff val="5000"/>
                  </a:schemeClr>
                </a:solidFill>
                <a:effectLst/>
                <a:cs typeface="Segoe UI"/>
                <a:hlinkClick r:id="rId4" tooltip="https://theupturnedmicroscope.com/comic/real-vs-movie-scientist-3/">
                  <a:extLst>
                    <a:ext uri="{A12FA001-AC4F-418D-AE19-62706E023703}">
                      <ahyp:hlinkClr xmlns:ahyp="http://schemas.microsoft.com/office/drawing/2018/hyperlinkcolor" val="tx"/>
                    </a:ext>
                  </a:extLst>
                </a:hlinkClick>
              </a:rPr>
              <a:t>https://theupturnedmicroscope.com/comic/real-vs-movie-scientist-3/</a:t>
            </a:r>
            <a:br>
              <a:rPr lang="en-AU" sz="1400" b="0" i="0">
                <a:effectLst/>
                <a:cs typeface="Segoe UI"/>
              </a:rPr>
            </a:br>
            <a:br>
              <a:rPr lang="en-AU" sz="1400">
                <a:cs typeface="Segoe UI"/>
              </a:rPr>
            </a:br>
            <a:r>
              <a:rPr lang="en-AU" sz="1400">
                <a:ea typeface="+mn-lt"/>
                <a:cs typeface="+mn-lt"/>
              </a:rPr>
              <a:t>The Upturned Microscope by </a:t>
            </a:r>
            <a:r>
              <a:rPr lang="en-AU" sz="1400">
                <a:solidFill>
                  <a:srgbClr val="C0C0C0"/>
                </a:solidFill>
                <a:ea typeface="+mn-lt"/>
                <a:cs typeface="+mn-lt"/>
                <a:hlinkClick r:id="rId5">
                  <a:extLst>
                    <a:ext uri="{A12FA001-AC4F-418D-AE19-62706E023703}">
                      <ahyp:hlinkClr xmlns:ahyp="http://schemas.microsoft.com/office/drawing/2018/hyperlinkcolor" val="tx"/>
                    </a:ext>
                  </a:extLst>
                </a:hlinkClick>
              </a:rPr>
              <a:t>Nik </a:t>
            </a:r>
            <a:r>
              <a:rPr lang="en-AU" sz="1400" err="1">
                <a:ea typeface="+mn-lt"/>
                <a:cs typeface="+mn-lt"/>
                <a:hlinkClick r:id="rId5">
                  <a:extLst>
                    <a:ext uri="{A12FA001-AC4F-418D-AE19-62706E023703}">
                      <ahyp:hlinkClr xmlns:ahyp="http://schemas.microsoft.com/office/drawing/2018/hyperlinkcolor" val="tx"/>
                    </a:ext>
                  </a:extLst>
                </a:hlinkClick>
              </a:rPr>
              <a:t>Papageorgiou</a:t>
            </a:r>
            <a:r>
              <a:rPr lang="en-AU" sz="1400">
                <a:ea typeface="+mn-lt"/>
                <a:cs typeface="+mn-lt"/>
              </a:rPr>
              <a:t> is licensed under a </a:t>
            </a:r>
            <a:r>
              <a:rPr lang="en-AU" sz="1400">
                <a:solidFill>
                  <a:srgbClr val="C0C0C0"/>
                </a:solidFill>
                <a:ea typeface="+mn-lt"/>
                <a:cs typeface="+mn-lt"/>
                <a:hlinkClick r:id="rId6">
                  <a:extLst>
                    <a:ext uri="{A12FA001-AC4F-418D-AE19-62706E023703}">
                      <ahyp:hlinkClr xmlns:ahyp="http://schemas.microsoft.com/office/drawing/2018/hyperlinkcolor" val="tx"/>
                    </a:ext>
                  </a:extLst>
                </a:hlinkClick>
              </a:rPr>
              <a:t>Creative Commons Attribution-</a:t>
            </a:r>
            <a:r>
              <a:rPr lang="en-AU" sz="1400" err="1">
                <a:solidFill>
                  <a:srgbClr val="C0C0C0"/>
                </a:solidFill>
                <a:ea typeface="+mn-lt"/>
                <a:cs typeface="+mn-lt"/>
                <a:hlinkClick r:id="rId6">
                  <a:extLst>
                    <a:ext uri="{A12FA001-AC4F-418D-AE19-62706E023703}">
                      <ahyp:hlinkClr xmlns:ahyp="http://schemas.microsoft.com/office/drawing/2018/hyperlinkcolor" val="tx"/>
                    </a:ext>
                  </a:extLst>
                </a:hlinkClick>
              </a:rPr>
              <a:t>NonCommercial</a:t>
            </a:r>
            <a:r>
              <a:rPr lang="en-AU" sz="1400">
                <a:solidFill>
                  <a:srgbClr val="C0C0C0"/>
                </a:solidFill>
                <a:ea typeface="+mn-lt"/>
                <a:cs typeface="+mn-lt"/>
                <a:hlinkClick r:id="rId6">
                  <a:extLst>
                    <a:ext uri="{A12FA001-AC4F-418D-AE19-62706E023703}">
                      <ahyp:hlinkClr xmlns:ahyp="http://schemas.microsoft.com/office/drawing/2018/hyperlinkcolor" val="tx"/>
                    </a:ext>
                  </a:extLst>
                </a:hlinkClick>
              </a:rPr>
              <a:t>-</a:t>
            </a:r>
            <a:r>
              <a:rPr lang="en-AU" sz="1400" err="1">
                <a:solidFill>
                  <a:srgbClr val="C0C0C0"/>
                </a:solidFill>
                <a:ea typeface="+mn-lt"/>
                <a:cs typeface="+mn-lt"/>
                <a:hlinkClick r:id="rId6">
                  <a:extLst>
                    <a:ext uri="{A12FA001-AC4F-418D-AE19-62706E023703}">
                      <ahyp:hlinkClr xmlns:ahyp="http://schemas.microsoft.com/office/drawing/2018/hyperlinkcolor" val="tx"/>
                    </a:ext>
                  </a:extLst>
                </a:hlinkClick>
              </a:rPr>
              <a:t>NoDerivs</a:t>
            </a:r>
            <a:r>
              <a:rPr lang="en-AU" sz="1400">
                <a:solidFill>
                  <a:srgbClr val="C0C0C0"/>
                </a:solidFill>
                <a:ea typeface="+mn-lt"/>
                <a:cs typeface="+mn-lt"/>
                <a:hlinkClick r:id="rId6">
                  <a:extLst>
                    <a:ext uri="{A12FA001-AC4F-418D-AE19-62706E023703}">
                      <ahyp:hlinkClr xmlns:ahyp="http://schemas.microsoft.com/office/drawing/2018/hyperlinkcolor" val="tx"/>
                    </a:ext>
                  </a:extLst>
                </a:hlinkClick>
              </a:rPr>
              <a:t> 3.0 </a:t>
            </a:r>
            <a:r>
              <a:rPr lang="en-AU" sz="1400" err="1">
                <a:solidFill>
                  <a:srgbClr val="C0C0C0"/>
                </a:solidFill>
                <a:ea typeface="+mn-lt"/>
                <a:cs typeface="+mn-lt"/>
                <a:hlinkClick r:id="rId6">
                  <a:extLst>
                    <a:ext uri="{A12FA001-AC4F-418D-AE19-62706E023703}">
                      <ahyp:hlinkClr xmlns:ahyp="http://schemas.microsoft.com/office/drawing/2018/hyperlinkcolor" val="tx"/>
                    </a:ext>
                  </a:extLst>
                </a:hlinkClick>
              </a:rPr>
              <a:t>Unported</a:t>
            </a:r>
            <a:r>
              <a:rPr lang="en-AU" sz="1400">
                <a:ea typeface="+mn-lt"/>
                <a:cs typeface="+mn-lt"/>
                <a:hlinkClick r:id="rId6">
                  <a:extLst>
                    <a:ext uri="{A12FA001-AC4F-418D-AE19-62706E023703}">
                      <ahyp:hlinkClr xmlns:ahyp="http://schemas.microsoft.com/office/drawing/2018/hyperlinkcolor" val="tx"/>
                    </a:ext>
                  </a:extLst>
                </a:hlinkClick>
              </a:rPr>
              <a:t> License</a:t>
            </a:r>
            <a:endParaRPr lang="en-AU" sz="1400" b="0" i="0">
              <a:effectLst/>
            </a:endParaRPr>
          </a:p>
        </p:txBody>
      </p:sp>
    </p:spTree>
    <p:extLst>
      <p:ext uri="{BB962C8B-B14F-4D97-AF65-F5344CB8AC3E}">
        <p14:creationId xmlns:p14="http://schemas.microsoft.com/office/powerpoint/2010/main" val="737470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7A9A8C-E7F7-4E16-B636-B6A8DF5B5E4E}"/>
              </a:ext>
            </a:extLst>
          </p:cNvPr>
          <p:cNvSpPr txBox="1"/>
          <p:nvPr/>
        </p:nvSpPr>
        <p:spPr>
          <a:xfrm>
            <a:off x="1271614" y="891093"/>
            <a:ext cx="4094226" cy="2000548"/>
          </a:xfrm>
          <a:prstGeom prst="rect">
            <a:avLst/>
          </a:prstGeom>
          <a:noFill/>
        </p:spPr>
        <p:txBody>
          <a:bodyPr wrap="square">
            <a:spAutoFit/>
          </a:bodyPr>
          <a:lstStyle/>
          <a:p>
            <a:pPr fontAlgn="base"/>
            <a:r>
              <a:rPr lang="en-US" sz="2800" b="1">
                <a:solidFill>
                  <a:schemeClr val="tx2">
                    <a:lumMod val="75000"/>
                  </a:schemeClr>
                </a:solidFill>
                <a:latin typeface="Candara" panose="020E0502030303020204" pitchFamily="34" charset="0"/>
              </a:rPr>
              <a:t>Documentation</a:t>
            </a:r>
            <a:endParaRPr lang="en-US" b="1">
              <a:solidFill>
                <a:schemeClr val="tx2">
                  <a:lumMod val="75000"/>
                </a:schemeClr>
              </a:solidFill>
              <a:latin typeface="Candara" panose="020E0502030303020204" pitchFamily="34" charset="0"/>
            </a:endParaRPr>
          </a:p>
          <a:p>
            <a:pPr marL="342900" indent="-342900" fontAlgn="base">
              <a:buClr>
                <a:schemeClr val="accent1">
                  <a:lumMod val="75000"/>
                </a:schemeClr>
              </a:buClr>
              <a:buFont typeface="+mj-lt"/>
              <a:buAutoNum type="arabicPeriod"/>
            </a:pPr>
            <a:r>
              <a:rPr lang="en-US" sz="2400">
                <a:latin typeface="Candara" panose="020E0502030303020204" pitchFamily="34" charset="0"/>
              </a:rPr>
              <a:t>File naming conventions</a:t>
            </a:r>
          </a:p>
          <a:p>
            <a:pPr marL="342900" indent="-342900" fontAlgn="base">
              <a:buClr>
                <a:schemeClr val="accent1">
                  <a:lumMod val="75000"/>
                </a:schemeClr>
              </a:buClr>
              <a:buFont typeface="+mj-lt"/>
              <a:buAutoNum type="arabicPeriod"/>
            </a:pPr>
            <a:r>
              <a:rPr lang="en-US" sz="2400">
                <a:latin typeface="Candara" panose="020E0502030303020204" pitchFamily="34" charset="0"/>
              </a:rPr>
              <a:t>Folder structures</a:t>
            </a:r>
          </a:p>
          <a:p>
            <a:pPr marL="342900" indent="-342900" fontAlgn="base">
              <a:buClr>
                <a:schemeClr val="accent1">
                  <a:lumMod val="75000"/>
                </a:schemeClr>
              </a:buClr>
              <a:buFont typeface="+mj-lt"/>
              <a:buAutoNum type="arabicPeriod"/>
            </a:pPr>
            <a:r>
              <a:rPr lang="en-US" sz="2400">
                <a:latin typeface="Candara" panose="020E0502030303020204" pitchFamily="34" charset="0"/>
              </a:rPr>
              <a:t>Automation</a:t>
            </a:r>
          </a:p>
          <a:p>
            <a:pPr marL="342900" indent="-342900" fontAlgn="base">
              <a:buClr>
                <a:schemeClr val="accent1">
                  <a:lumMod val="75000"/>
                </a:schemeClr>
              </a:buClr>
              <a:buFont typeface="+mj-lt"/>
              <a:buAutoNum type="arabicPeriod"/>
            </a:pPr>
            <a:r>
              <a:rPr lang="en-US" sz="2400">
                <a:latin typeface="Candara" panose="020E0502030303020204" pitchFamily="34" charset="0"/>
              </a:rPr>
              <a:t>Version control</a:t>
            </a:r>
          </a:p>
        </p:txBody>
      </p:sp>
      <p:sp>
        <p:nvSpPr>
          <p:cNvPr id="4" name="TextBox 3">
            <a:extLst>
              <a:ext uri="{FF2B5EF4-FFF2-40B4-BE49-F238E27FC236}">
                <a16:creationId xmlns:a16="http://schemas.microsoft.com/office/drawing/2014/main" id="{6324F0F3-6E39-43F6-B987-EEE8F15BB09A}"/>
              </a:ext>
            </a:extLst>
          </p:cNvPr>
          <p:cNvSpPr txBox="1"/>
          <p:nvPr/>
        </p:nvSpPr>
        <p:spPr>
          <a:xfrm>
            <a:off x="7674180" y="6365099"/>
            <a:ext cx="3472434" cy="307777"/>
          </a:xfrm>
          <a:prstGeom prst="rect">
            <a:avLst/>
          </a:prstGeom>
          <a:noFill/>
        </p:spPr>
        <p:txBody>
          <a:bodyPr wrap="square">
            <a:spAutoFit/>
          </a:bodyPr>
          <a:lstStyle/>
          <a:p>
            <a:r>
              <a:rPr lang="en-AU" sz="1400" b="0" i="0">
                <a:solidFill>
                  <a:srgbClr val="111111"/>
                </a:solidFill>
                <a:effectLst/>
                <a:latin typeface="-apple-system"/>
              </a:rPr>
              <a:t>Photo by </a:t>
            </a:r>
            <a:r>
              <a:rPr lang="en-AU" sz="1400" b="0" i="0">
                <a:solidFill>
                  <a:srgbClr val="767676"/>
                </a:solidFill>
                <a:effectLst/>
                <a:latin typeface="-apple-system"/>
                <a:hlinkClick r:id="rId3"/>
              </a:rPr>
              <a:t>Sharon McCutcheon</a:t>
            </a:r>
            <a:r>
              <a:rPr lang="en-AU" sz="1400" b="0" i="0">
                <a:solidFill>
                  <a:srgbClr val="111111"/>
                </a:solidFill>
                <a:effectLst/>
                <a:latin typeface="-apple-system"/>
              </a:rPr>
              <a:t> on </a:t>
            </a:r>
            <a:r>
              <a:rPr lang="en-AU" sz="1400" b="0" i="0" err="1">
                <a:solidFill>
                  <a:srgbClr val="767676"/>
                </a:solidFill>
                <a:effectLst/>
                <a:latin typeface="-apple-system"/>
                <a:hlinkClick r:id="rId4"/>
              </a:rPr>
              <a:t>Unsplash</a:t>
            </a:r>
            <a:endParaRPr lang="en-AU" sz="1400"/>
          </a:p>
        </p:txBody>
      </p:sp>
      <p:pic>
        <p:nvPicPr>
          <p:cNvPr id="6" name="Picture 5" descr="A close-up of a pile of files&#10;&#10;Description automatically generated with medium confidence">
            <a:extLst>
              <a:ext uri="{FF2B5EF4-FFF2-40B4-BE49-F238E27FC236}">
                <a16:creationId xmlns:a16="http://schemas.microsoft.com/office/drawing/2014/main" id="{B68C3B9E-BE3F-4D85-B332-4491C26E9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180" y="492901"/>
            <a:ext cx="3783330" cy="5674995"/>
          </a:xfrm>
          <a:prstGeom prst="rect">
            <a:avLst/>
          </a:prstGeom>
          <a:effectLst>
            <a:outerShdw blurRad="50800" dist="304800" dir="2700000" algn="tl" rotWithShape="0">
              <a:prstClr val="black">
                <a:alpha val="40000"/>
              </a:prstClr>
            </a:outerShdw>
          </a:effectLst>
        </p:spPr>
      </p:pic>
      <p:sp>
        <p:nvSpPr>
          <p:cNvPr id="7" name="Content Placeholder 1">
            <a:extLst>
              <a:ext uri="{FF2B5EF4-FFF2-40B4-BE49-F238E27FC236}">
                <a16:creationId xmlns:a16="http://schemas.microsoft.com/office/drawing/2014/main" id="{0BB1E89D-5F89-436B-95A5-36CF7E52DF50}"/>
              </a:ext>
            </a:extLst>
          </p:cNvPr>
          <p:cNvSpPr txBox="1">
            <a:spLocks/>
          </p:cNvSpPr>
          <p:nvPr/>
        </p:nvSpPr>
        <p:spPr>
          <a:xfrm>
            <a:off x="1271614" y="3546455"/>
            <a:ext cx="3783330" cy="2206294"/>
          </a:xfrm>
          <a:prstGeom prst="rect">
            <a:avLst/>
          </a:prstGeom>
          <a:solidFill>
            <a:schemeClr val="bg1">
              <a:lumMod val="85000"/>
            </a:schemeClr>
          </a:solidFill>
          <a:effectLst>
            <a:outerShdw blurRad="50800" dist="266700" dir="2700000" algn="tl" rotWithShape="0">
              <a:prstClr val="black">
                <a:alpha val="40000"/>
              </a:prstClr>
            </a:outerShdw>
          </a:effectLst>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2400">
                <a:solidFill>
                  <a:schemeClr val="tx2">
                    <a:lumMod val="75000"/>
                  </a:schemeClr>
                </a:solidFill>
                <a:latin typeface="Candara" panose="020E0502030303020204" pitchFamily="34" charset="0"/>
              </a:rPr>
              <a:t>You will help an outsider understand how your research project or experiment works when you document procedures and processes</a:t>
            </a:r>
            <a:r>
              <a:rPr lang="en-US" sz="1800">
                <a:solidFill>
                  <a:schemeClr val="tx2">
                    <a:lumMod val="75000"/>
                  </a:schemeClr>
                </a:solidFill>
                <a:latin typeface="Candara" panose="020E0502030303020204" pitchFamily="34" charset="0"/>
              </a:rPr>
              <a:t>.</a:t>
            </a:r>
            <a:endParaRPr lang="en-AU" sz="1800">
              <a:solidFill>
                <a:schemeClr val="tx2">
                  <a:lumMod val="75000"/>
                </a:schemeClr>
              </a:solidFill>
              <a:latin typeface="Candara" panose="020E0502030303020204" pitchFamily="34" charset="0"/>
            </a:endParaRPr>
          </a:p>
        </p:txBody>
      </p:sp>
    </p:spTree>
    <p:extLst>
      <p:ext uri="{BB962C8B-B14F-4D97-AF65-F5344CB8AC3E}">
        <p14:creationId xmlns:p14="http://schemas.microsoft.com/office/powerpoint/2010/main" val="391594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Paper outline">
            <a:extLst>
              <a:ext uri="{FF2B5EF4-FFF2-40B4-BE49-F238E27FC236}">
                <a16:creationId xmlns:a16="http://schemas.microsoft.com/office/drawing/2014/main" id="{E5C47E95-1176-0DAF-6661-833BFE6E02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5161" y="217313"/>
            <a:ext cx="4304162" cy="4254217"/>
          </a:xfrm>
          <a:prstGeom prst="rect">
            <a:avLst/>
          </a:prstGeom>
        </p:spPr>
      </p:pic>
      <p:sp>
        <p:nvSpPr>
          <p:cNvPr id="3" name="Content Placeholder 1">
            <a:extLst>
              <a:ext uri="{FF2B5EF4-FFF2-40B4-BE49-F238E27FC236}">
                <a16:creationId xmlns:a16="http://schemas.microsoft.com/office/drawing/2014/main" id="{FE68FD36-1DC1-4857-A980-26A695406DD6}"/>
              </a:ext>
            </a:extLst>
          </p:cNvPr>
          <p:cNvSpPr txBox="1">
            <a:spLocks/>
          </p:cNvSpPr>
          <p:nvPr/>
        </p:nvSpPr>
        <p:spPr>
          <a:xfrm>
            <a:off x="952228" y="1709929"/>
            <a:ext cx="7880876" cy="3308458"/>
          </a:xfrm>
          <a:prstGeom prst="rect">
            <a:avLst/>
          </a:prstGeom>
        </p:spPr>
        <p:txBody>
          <a:bodyPr vert="horz" lIns="0" tIns="0" rIns="0" bIns="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3000">
                <a:solidFill>
                  <a:schemeClr val="tx2">
                    <a:lumMod val="75000"/>
                  </a:schemeClr>
                </a:solidFill>
                <a:latin typeface="Candara" panose="020E0502030303020204" pitchFamily="34" charset="0"/>
              </a:rPr>
              <a:t>Original research proposal</a:t>
            </a:r>
          </a:p>
          <a:p>
            <a:pPr fontAlgn="base"/>
            <a:r>
              <a:rPr lang="en-US" sz="3000">
                <a:solidFill>
                  <a:schemeClr val="tx2">
                    <a:lumMod val="75000"/>
                  </a:schemeClr>
                </a:solidFill>
                <a:latin typeface="Candara" panose="020E0502030303020204" pitchFamily="34" charset="0"/>
                <a:cs typeface="Arial"/>
              </a:rPr>
              <a:t>Grant application(s)</a:t>
            </a:r>
          </a:p>
          <a:p>
            <a:pPr fontAlgn="base"/>
            <a:r>
              <a:rPr lang="en-US" sz="3000">
                <a:solidFill>
                  <a:schemeClr val="tx2">
                    <a:lumMod val="75000"/>
                  </a:schemeClr>
                </a:solidFill>
                <a:latin typeface="Candara" panose="020E0502030303020204" pitchFamily="34" charset="0"/>
              </a:rPr>
              <a:t>Location of your results and working data </a:t>
            </a:r>
          </a:p>
          <a:p>
            <a:pPr fontAlgn="base"/>
            <a:r>
              <a:rPr lang="en-US" sz="3000">
                <a:solidFill>
                  <a:schemeClr val="tx2">
                    <a:lumMod val="75000"/>
                  </a:schemeClr>
                </a:solidFill>
                <a:latin typeface="Candara" panose="020E0502030303020204" pitchFamily="34" charset="0"/>
              </a:rPr>
              <a:t>Lab notebook if you have a digital one</a:t>
            </a:r>
          </a:p>
          <a:p>
            <a:pPr fontAlgn="base"/>
            <a:r>
              <a:rPr lang="en-US" sz="3000">
                <a:solidFill>
                  <a:schemeClr val="tx2">
                    <a:lumMod val="75000"/>
                  </a:schemeClr>
                </a:solidFill>
                <a:latin typeface="Candara" panose="020E0502030303020204" pitchFamily="34" charset="0"/>
              </a:rPr>
              <a:t>Collaborators</a:t>
            </a:r>
          </a:p>
          <a:p>
            <a:pPr fontAlgn="base"/>
            <a:r>
              <a:rPr lang="en-US" sz="3000">
                <a:solidFill>
                  <a:schemeClr val="tx2">
                    <a:lumMod val="75000"/>
                  </a:schemeClr>
                </a:solidFill>
                <a:latin typeface="Candara" panose="020E0502030303020204" pitchFamily="34" charset="0"/>
              </a:rPr>
              <a:t>Ethics</a:t>
            </a:r>
            <a:r>
              <a:rPr lang="en-US" sz="3000">
                <a:solidFill>
                  <a:schemeClr val="tx2">
                    <a:lumMod val="75000"/>
                  </a:schemeClr>
                </a:solidFill>
                <a:latin typeface="Candara" panose="020E0502030303020204" pitchFamily="34" charset="0"/>
                <a:cs typeface="Arial"/>
              </a:rPr>
              <a:t> applications and outcomes</a:t>
            </a:r>
          </a:p>
          <a:p>
            <a:pPr fontAlgn="base"/>
            <a:r>
              <a:rPr lang="en-US" sz="3000">
                <a:solidFill>
                  <a:schemeClr val="tx2">
                    <a:lumMod val="75000"/>
                  </a:schemeClr>
                </a:solidFill>
                <a:latin typeface="Candara" panose="020E0502030303020204" pitchFamily="34" charset="0"/>
                <a:cs typeface="Arial"/>
              </a:rPr>
              <a:t>Data sharing agreements with others</a:t>
            </a:r>
          </a:p>
          <a:p>
            <a:pPr fontAlgn="base"/>
            <a:r>
              <a:rPr lang="en-US" sz="3000">
                <a:solidFill>
                  <a:schemeClr val="tx2">
                    <a:lumMod val="75000"/>
                  </a:schemeClr>
                </a:solidFill>
                <a:latin typeface="Candara" panose="020E0502030303020204" pitchFamily="34" charset="0"/>
                <a:cs typeface="Arial"/>
              </a:rPr>
              <a:t>Data management plans</a:t>
            </a:r>
          </a:p>
          <a:p>
            <a:pPr marL="0" indent="0" fontAlgn="base">
              <a:buFont typeface="Arial" panose="020B0604020202020204" pitchFamily="34" charset="0"/>
              <a:buNone/>
            </a:pPr>
            <a:endParaRPr lang="en-US">
              <a:latin typeface="FoundrySterling-Book"/>
            </a:endParaRPr>
          </a:p>
        </p:txBody>
      </p:sp>
      <p:sp>
        <p:nvSpPr>
          <p:cNvPr id="5" name="TextBox 4">
            <a:extLst>
              <a:ext uri="{FF2B5EF4-FFF2-40B4-BE49-F238E27FC236}">
                <a16:creationId xmlns:a16="http://schemas.microsoft.com/office/drawing/2014/main" id="{4A3C432A-D79B-4688-A0D0-00A5130250A7}"/>
              </a:ext>
            </a:extLst>
          </p:cNvPr>
          <p:cNvSpPr txBox="1"/>
          <p:nvPr/>
        </p:nvSpPr>
        <p:spPr>
          <a:xfrm>
            <a:off x="384048" y="521209"/>
            <a:ext cx="7349490" cy="584775"/>
          </a:xfrm>
          <a:prstGeom prst="rect">
            <a:avLst/>
          </a:prstGeom>
          <a:noFill/>
        </p:spPr>
        <p:txBody>
          <a:bodyPr wrap="square">
            <a:spAutoFit/>
          </a:bodyPr>
          <a:lstStyle/>
          <a:p>
            <a:r>
              <a:rPr lang="en-US" sz="3200" b="1">
                <a:solidFill>
                  <a:schemeClr val="accent1">
                    <a:lumMod val="50000"/>
                  </a:schemeClr>
                </a:solidFill>
                <a:latin typeface="Candara" panose="020E0502030303020204" pitchFamily="34" charset="0"/>
              </a:rPr>
              <a:t>Document what?</a:t>
            </a:r>
            <a:endParaRPr lang="en-AU" sz="3200">
              <a:solidFill>
                <a:schemeClr val="accent1">
                  <a:lumMod val="50000"/>
                </a:schemeClr>
              </a:solidFill>
              <a:latin typeface="Candara" panose="020E0502030303020204" pitchFamily="34" charset="0"/>
            </a:endParaRPr>
          </a:p>
        </p:txBody>
      </p:sp>
      <p:sp>
        <p:nvSpPr>
          <p:cNvPr id="6" name="TextBox 5">
            <a:extLst>
              <a:ext uri="{FF2B5EF4-FFF2-40B4-BE49-F238E27FC236}">
                <a16:creationId xmlns:a16="http://schemas.microsoft.com/office/drawing/2014/main" id="{9A57BB99-A7FA-479C-A223-CE5597B0D22C}"/>
              </a:ext>
            </a:extLst>
          </p:cNvPr>
          <p:cNvSpPr txBox="1"/>
          <p:nvPr/>
        </p:nvSpPr>
        <p:spPr>
          <a:xfrm>
            <a:off x="8716346" y="1709929"/>
            <a:ext cx="2324530" cy="2154436"/>
          </a:xfrm>
          <a:prstGeom prst="rect">
            <a:avLst/>
          </a:prstGeom>
          <a:noFill/>
        </p:spPr>
        <p:txBody>
          <a:bodyPr wrap="square">
            <a:spAutoFit/>
          </a:bodyPr>
          <a:lstStyle/>
          <a:p>
            <a:r>
              <a:rPr lang="en-US" sz="2400" b="1">
                <a:solidFill>
                  <a:schemeClr val="accent2">
                    <a:lumMod val="75000"/>
                  </a:schemeClr>
                </a:solidFill>
                <a:latin typeface="Candara" panose="020E0502030303020204" pitchFamily="34" charset="0"/>
              </a:rPr>
              <a:t>Documentation is a love letter to your future self …</a:t>
            </a:r>
            <a:br>
              <a:rPr lang="en-US" sz="2000">
                <a:solidFill>
                  <a:schemeClr val="tx1"/>
                </a:solidFill>
              </a:rPr>
            </a:br>
            <a:endParaRPr lang="en-US" sz="2000">
              <a:solidFill>
                <a:schemeClr val="tx1"/>
              </a:solidFill>
            </a:endParaRPr>
          </a:p>
          <a:p>
            <a:r>
              <a:rPr lang="en-US" b="1" i="1">
                <a:solidFill>
                  <a:schemeClr val="tx2">
                    <a:lumMod val="75000"/>
                  </a:schemeClr>
                </a:solidFill>
                <a:latin typeface="Candara" panose="020E0502030303020204" pitchFamily="34" charset="0"/>
              </a:rPr>
              <a:t>Damian Conway</a:t>
            </a:r>
          </a:p>
        </p:txBody>
      </p:sp>
      <p:sp>
        <p:nvSpPr>
          <p:cNvPr id="14" name="TextBox 13">
            <a:extLst>
              <a:ext uri="{FF2B5EF4-FFF2-40B4-BE49-F238E27FC236}">
                <a16:creationId xmlns:a16="http://schemas.microsoft.com/office/drawing/2014/main" id="{2D522B2F-AFF7-4102-8B6C-91EBCDC46C0C}"/>
              </a:ext>
            </a:extLst>
          </p:cNvPr>
          <p:cNvSpPr txBox="1"/>
          <p:nvPr/>
        </p:nvSpPr>
        <p:spPr>
          <a:xfrm>
            <a:off x="7446424" y="4775426"/>
            <a:ext cx="3863206" cy="1493391"/>
          </a:xfrm>
          <a:prstGeom prst="rect">
            <a:avLst/>
          </a:prstGeom>
          <a:solidFill>
            <a:schemeClr val="bg1">
              <a:lumMod val="85000"/>
            </a:schemeClr>
          </a:solidFill>
          <a:effectLst>
            <a:outerShdw blurRad="50800" dist="266700" dir="2700000" algn="tl" rotWithShape="0">
              <a:prstClr val="black">
                <a:alpha val="40000"/>
              </a:prstClr>
            </a:outerShdw>
          </a:effectLst>
        </p:spPr>
        <p:txBody>
          <a:bodyPr anchor="t">
            <a:normAutofit fontScale="97500"/>
          </a:bodyPr>
          <a:lstStyle>
            <a:defPPr>
              <a:defRPr lang="en-US"/>
            </a:defPPr>
            <a:lvl1pPr>
              <a:lnSpc>
                <a:spcPct val="120000"/>
              </a:lnSpc>
              <a:spcBef>
                <a:spcPct val="0"/>
              </a:spcBef>
              <a:buNone/>
              <a:defRPr sz="2400">
                <a:solidFill>
                  <a:schemeClr val="tx2">
                    <a:lumMod val="75000"/>
                  </a:schemeClr>
                </a:solidFill>
                <a:latin typeface="Candara" panose="020E0502030303020204" pitchFamily="34" charset="0"/>
                <a:ea typeface="+mj-ea"/>
                <a:cs typeface="+mj-cs"/>
              </a:defRPr>
            </a:lvl1pPr>
          </a:lstStyle>
          <a:p>
            <a:r>
              <a:rPr lang="en-US"/>
              <a:t>Documentation can also play an important part in any audits of your lab or project.</a:t>
            </a:r>
            <a:endParaRPr lang="en-AU"/>
          </a:p>
        </p:txBody>
      </p:sp>
      <p:pic>
        <p:nvPicPr>
          <p:cNvPr id="16" name="Graphic 15" descr="Checklist with solid fill">
            <a:extLst>
              <a:ext uri="{FF2B5EF4-FFF2-40B4-BE49-F238E27FC236}">
                <a16:creationId xmlns:a16="http://schemas.microsoft.com/office/drawing/2014/main" id="{CF6BE40D-AE94-4DD4-9746-2151D1A847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4734" y="4696823"/>
            <a:ext cx="1650595" cy="1650595"/>
          </a:xfrm>
          <a:prstGeom prst="rect">
            <a:avLst/>
          </a:prstGeom>
        </p:spPr>
      </p:pic>
      <p:pic>
        <p:nvPicPr>
          <p:cNvPr id="4" name="Graphic 3" descr="Love letter with solid fill">
            <a:extLst>
              <a:ext uri="{FF2B5EF4-FFF2-40B4-BE49-F238E27FC236}">
                <a16:creationId xmlns:a16="http://schemas.microsoft.com/office/drawing/2014/main" id="{B30968AC-B3CF-8205-7AF4-BE12F67890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07193" y="664422"/>
            <a:ext cx="1045507" cy="1045507"/>
          </a:xfrm>
          <a:prstGeom prst="rect">
            <a:avLst/>
          </a:prstGeom>
        </p:spPr>
      </p:pic>
    </p:spTree>
    <p:extLst>
      <p:ext uri="{BB962C8B-B14F-4D97-AF65-F5344CB8AC3E}">
        <p14:creationId xmlns:p14="http://schemas.microsoft.com/office/powerpoint/2010/main" val="61931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279A5-B4CF-4E37-B674-81CD5CC9F955}"/>
              </a:ext>
            </a:extLst>
          </p:cNvPr>
          <p:cNvSpPr txBox="1"/>
          <p:nvPr/>
        </p:nvSpPr>
        <p:spPr>
          <a:xfrm>
            <a:off x="689542" y="1357418"/>
            <a:ext cx="2895860" cy="3477875"/>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Beginner:</a:t>
            </a:r>
          </a:p>
          <a:p>
            <a:endParaRPr lang="en-AU" sz="2000">
              <a:latin typeface="Candara" panose="020E0502030303020204" pitchFamily="34" charset="0"/>
              <a:cs typeface="Arial"/>
            </a:endParaRPr>
          </a:p>
          <a:p>
            <a:r>
              <a:rPr lang="en-US">
                <a:solidFill>
                  <a:schemeClr val="accent1">
                    <a:lumMod val="50000"/>
                  </a:schemeClr>
                </a:solidFill>
                <a:latin typeface="Candara" panose="020E0502030303020204" pitchFamily="34" charset="0"/>
              </a:rPr>
              <a:t>Start by documenting in a text file or spreadsheet.</a:t>
            </a:r>
          </a:p>
          <a:p>
            <a:endParaRPr lang="en-US">
              <a:solidFill>
                <a:schemeClr val="accent1">
                  <a:lumMod val="50000"/>
                </a:schemeClr>
              </a:solidFill>
              <a:latin typeface="Candara" panose="020E0502030303020204" pitchFamily="34" charset="0"/>
            </a:endParaRPr>
          </a:p>
          <a:p>
            <a:pPr marL="342900" indent="-342900">
              <a:buFont typeface="Wingdings" panose="05000000000000000000" pitchFamily="2" charset="2"/>
              <a:buChar char="ü"/>
            </a:pPr>
            <a:r>
              <a:rPr lang="en-US">
                <a:solidFill>
                  <a:schemeClr val="accent1">
                    <a:lumMod val="50000"/>
                  </a:schemeClr>
                </a:solidFill>
                <a:latin typeface="Candara" panose="020E0502030303020204" pitchFamily="34" charset="0"/>
              </a:rPr>
              <a:t>Sync the document to the cloud with your data</a:t>
            </a:r>
          </a:p>
          <a:p>
            <a:pPr marL="285750" indent="-285750">
              <a:buFont typeface="Wingdings" panose="05000000000000000000" pitchFamily="2" charset="2"/>
              <a:buChar char="ü"/>
            </a:pPr>
            <a:endParaRPr lang="en-US">
              <a:solidFill>
                <a:schemeClr val="accent1">
                  <a:lumMod val="50000"/>
                </a:schemeClr>
              </a:solidFill>
              <a:latin typeface="Candara" panose="020E0502030303020204" pitchFamily="34" charset="0"/>
            </a:endParaRPr>
          </a:p>
          <a:p>
            <a:pPr marL="342900" indent="-342900">
              <a:buFont typeface="Wingdings" panose="05000000000000000000" pitchFamily="2" charset="2"/>
              <a:buChar char="ü"/>
            </a:pPr>
            <a:r>
              <a:rPr lang="en-US">
                <a:solidFill>
                  <a:schemeClr val="accent1">
                    <a:lumMod val="50000"/>
                  </a:schemeClr>
                </a:solidFill>
                <a:latin typeface="Candara" panose="020E0502030303020204" pitchFamily="34" charset="0"/>
              </a:rPr>
              <a:t>Keep the document in a shared place such as Microsoft teams or </a:t>
            </a:r>
            <a:r>
              <a:rPr lang="en-US" err="1">
                <a:solidFill>
                  <a:schemeClr val="accent1">
                    <a:lumMod val="50000"/>
                  </a:schemeClr>
                </a:solidFill>
                <a:latin typeface="Candara" panose="020E0502030303020204" pitchFamily="34" charset="0"/>
              </a:rPr>
              <a:t>Sharepoint</a:t>
            </a:r>
            <a:r>
              <a:rPr lang="en-US">
                <a:solidFill>
                  <a:schemeClr val="accent1">
                    <a:lumMod val="50000"/>
                  </a:schemeClr>
                </a:solidFill>
                <a:latin typeface="Candara" panose="020E0502030303020204" pitchFamily="34" charset="0"/>
              </a:rPr>
              <a:t>.</a:t>
            </a:r>
            <a:endParaRPr lang="en-US">
              <a:solidFill>
                <a:schemeClr val="accent1">
                  <a:lumMod val="50000"/>
                </a:schemeClr>
              </a:solidFill>
              <a:latin typeface="Candara" panose="020E0502030303020204" pitchFamily="34" charset="0"/>
              <a:cs typeface="Calibri"/>
            </a:endParaRPr>
          </a:p>
        </p:txBody>
      </p:sp>
      <p:sp>
        <p:nvSpPr>
          <p:cNvPr id="5" name="TextBox 4">
            <a:extLst>
              <a:ext uri="{FF2B5EF4-FFF2-40B4-BE49-F238E27FC236}">
                <a16:creationId xmlns:a16="http://schemas.microsoft.com/office/drawing/2014/main" id="{A69C0703-76DE-4C0C-9EFC-BD70842F5A08}"/>
              </a:ext>
            </a:extLst>
          </p:cNvPr>
          <p:cNvSpPr txBox="1"/>
          <p:nvPr/>
        </p:nvSpPr>
        <p:spPr>
          <a:xfrm>
            <a:off x="146812" y="6069692"/>
            <a:ext cx="11755561" cy="409984"/>
          </a:xfrm>
          <a:prstGeom prst="rect">
            <a:avLst/>
          </a:prstGeom>
          <a:noFill/>
        </p:spPr>
        <p:txBody>
          <a:bodyPr wrap="square">
            <a:spAutoFit/>
          </a:bodyPr>
          <a:lstStyle/>
          <a:p>
            <a:pPr marL="457200" indent="-457200">
              <a:lnSpc>
                <a:spcPct val="200000"/>
              </a:lnSpc>
              <a:spcAft>
                <a:spcPts val="800"/>
              </a:spcAft>
            </a:pPr>
            <a:r>
              <a:rPr lang="en-AU" sz="1200">
                <a:effectLst/>
                <a:latin typeface="Candara" panose="020E0502030303020204" pitchFamily="34" charset="0"/>
                <a:ea typeface="Calibri" panose="020F0502020204030204" pitchFamily="34" charset="0"/>
                <a:cs typeface="Times New Roman" panose="02020603050405020304" pitchFamily="18" charset="0"/>
              </a:rPr>
              <a:t>* CESSDA ERIC. (2020a). Documentation and metadata. In CESSDA Training Team (Eds.), </a:t>
            </a:r>
            <a:r>
              <a:rPr lang="en-AU" sz="1200" i="1">
                <a:effectLst/>
                <a:latin typeface="Candara" panose="020E0502030303020204" pitchFamily="34" charset="0"/>
                <a:ea typeface="Calibri" panose="020F0502020204030204" pitchFamily="34" charset="0"/>
                <a:cs typeface="Times New Roman" panose="02020603050405020304" pitchFamily="18" charset="0"/>
              </a:rPr>
              <a:t>CESSDA Data management expert guide</a:t>
            </a:r>
            <a:r>
              <a:rPr lang="en-AU" sz="1200">
                <a:effectLst/>
                <a:latin typeface="Candara" panose="020E0502030303020204" pitchFamily="34" charset="0"/>
                <a:ea typeface="Calibri" panose="020F0502020204030204" pitchFamily="34" charset="0"/>
                <a:cs typeface="Times New Roman" panose="02020603050405020304" pitchFamily="18" charset="0"/>
              </a:rPr>
              <a:t>. </a:t>
            </a:r>
            <a:r>
              <a:rPr lang="en-AU" sz="1200" u="sng">
                <a:solidFill>
                  <a:srgbClr val="0563C1"/>
                </a:solidFill>
                <a:effectLst/>
                <a:latin typeface="Candara" panose="020E0502030303020204" pitchFamily="34" charset="0"/>
                <a:ea typeface="Calibri" panose="020F0502020204030204" pitchFamily="34" charset="0"/>
                <a:cs typeface="Times New Roman" panose="02020603050405020304" pitchFamily="18" charset="0"/>
                <a:hlinkClick r:id="rId2"/>
              </a:rPr>
              <a:t>Documentation and metadata - CESSDA TRAINING</a:t>
            </a:r>
            <a:endParaRPr lang="en-AU" sz="1200">
              <a:effectLst/>
              <a:latin typeface="Candara" panose="020E0502030303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80EB554-62C6-4E9C-8F91-99F24110062E}"/>
              </a:ext>
            </a:extLst>
          </p:cNvPr>
          <p:cNvSpPr txBox="1"/>
          <p:nvPr/>
        </p:nvSpPr>
        <p:spPr>
          <a:xfrm>
            <a:off x="3966905" y="1357418"/>
            <a:ext cx="3216093" cy="3200876"/>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Intermediate:</a:t>
            </a:r>
          </a:p>
          <a:p>
            <a:endParaRPr lang="en-AU" sz="2000">
              <a:latin typeface="Candara" panose="020E0502030303020204" pitchFamily="34" charset="0"/>
              <a:cs typeface="Arial"/>
            </a:endParaRPr>
          </a:p>
          <a:p>
            <a:r>
              <a:rPr lang="en-US">
                <a:solidFill>
                  <a:schemeClr val="accent1">
                    <a:lumMod val="50000"/>
                  </a:schemeClr>
                </a:solidFill>
                <a:latin typeface="Candara" panose="020E0502030303020204" pitchFamily="34" charset="0"/>
              </a:rPr>
              <a:t>Once you have the basics in place, provide detail on how your workflow moves from raw data to final results. </a:t>
            </a:r>
          </a:p>
          <a:p>
            <a:endParaRPr lang="en-US">
              <a:solidFill>
                <a:schemeClr val="accent1">
                  <a:lumMod val="50000"/>
                </a:schemeClr>
              </a:solidFill>
              <a:latin typeface="Candara" panose="020E0502030303020204" pitchFamily="34" charset="0"/>
            </a:endParaRPr>
          </a:p>
          <a:p>
            <a:r>
              <a:rPr lang="en-US">
                <a:solidFill>
                  <a:schemeClr val="accent1">
                    <a:lumMod val="50000"/>
                  </a:schemeClr>
                </a:solidFill>
                <a:latin typeface="Candara" panose="020E0502030303020204" pitchFamily="34" charset="0"/>
              </a:rPr>
              <a:t>This could be a downloaded function list from SPSS/</a:t>
            </a:r>
            <a:r>
              <a:rPr lang="en-US" err="1">
                <a:solidFill>
                  <a:schemeClr val="accent1">
                    <a:lumMod val="50000"/>
                  </a:schemeClr>
                </a:solidFill>
                <a:latin typeface="Candara" panose="020E0502030303020204" pitchFamily="34" charset="0"/>
              </a:rPr>
              <a:t>Nvivo</a:t>
            </a:r>
            <a:r>
              <a:rPr lang="en-US">
                <a:solidFill>
                  <a:schemeClr val="accent1">
                    <a:lumMod val="50000"/>
                  </a:schemeClr>
                </a:solidFill>
                <a:latin typeface="Candara" panose="020E0502030303020204" pitchFamily="34" charset="0"/>
              </a:rPr>
              <a:t>, or the R or Python code used to create it.</a:t>
            </a:r>
            <a:endParaRPr lang="en-AU" sz="2000">
              <a:solidFill>
                <a:schemeClr val="accent1">
                  <a:lumMod val="50000"/>
                </a:schemeClr>
              </a:solidFill>
              <a:latin typeface="Candara" panose="020E0502030303020204" pitchFamily="34" charset="0"/>
              <a:cs typeface="Arial"/>
            </a:endParaRPr>
          </a:p>
        </p:txBody>
      </p:sp>
      <p:sp>
        <p:nvSpPr>
          <p:cNvPr id="7" name="TextBox 6">
            <a:extLst>
              <a:ext uri="{FF2B5EF4-FFF2-40B4-BE49-F238E27FC236}">
                <a16:creationId xmlns:a16="http://schemas.microsoft.com/office/drawing/2014/main" id="{5B6C085F-CA6A-4C25-8DEF-07B91C28C184}"/>
              </a:ext>
            </a:extLst>
          </p:cNvPr>
          <p:cNvSpPr txBox="1"/>
          <p:nvPr/>
        </p:nvSpPr>
        <p:spPr>
          <a:xfrm>
            <a:off x="7689774" y="1357999"/>
            <a:ext cx="3216093" cy="1815882"/>
          </a:xfrm>
          <a:prstGeom prst="rect">
            <a:avLst/>
          </a:prstGeom>
          <a:noFill/>
        </p:spPr>
        <p:txBody>
          <a:bodyPr wrap="square" rtlCol="0">
            <a:spAutoFit/>
          </a:bodyPr>
          <a:lstStyle/>
          <a:p>
            <a:r>
              <a:rPr lang="en-AU" sz="2000" b="1">
                <a:solidFill>
                  <a:schemeClr val="tx2">
                    <a:lumMod val="75000"/>
                  </a:schemeClr>
                </a:solidFill>
                <a:latin typeface="Candara" panose="020E0502030303020204" pitchFamily="34" charset="0"/>
                <a:cs typeface="Arial"/>
              </a:rPr>
              <a:t>        Advanced</a:t>
            </a:r>
            <a:r>
              <a:rPr lang="en-AU" sz="2000">
                <a:solidFill>
                  <a:schemeClr val="tx2">
                    <a:lumMod val="75000"/>
                  </a:schemeClr>
                </a:solidFill>
                <a:latin typeface="Candara" panose="020E0502030303020204" pitchFamily="34" charset="0"/>
                <a:cs typeface="Arial"/>
              </a:rPr>
              <a:t>:</a:t>
            </a:r>
          </a:p>
          <a:p>
            <a:endParaRPr lang="en-AU" sz="2000">
              <a:latin typeface="Candara" panose="020E0502030303020204" pitchFamily="34" charset="0"/>
              <a:cs typeface="Arial"/>
            </a:endParaRPr>
          </a:p>
          <a:p>
            <a:r>
              <a:rPr lang="en-US">
                <a:solidFill>
                  <a:schemeClr val="accent1">
                    <a:lumMod val="50000"/>
                  </a:schemeClr>
                </a:solidFill>
                <a:latin typeface="Candara" panose="020E0502030303020204" pitchFamily="34" charset="0"/>
              </a:rPr>
              <a:t>Now that you've got a good head start, learn about shared documentation tools such as Git repositories and wikis.</a:t>
            </a:r>
            <a:endParaRPr lang="en-AU" sz="2000">
              <a:solidFill>
                <a:schemeClr val="accent1">
                  <a:lumMod val="50000"/>
                </a:schemeClr>
              </a:solidFill>
              <a:latin typeface="Candara" panose="020E0502030303020204" pitchFamily="34" charset="0"/>
              <a:cs typeface="Arial"/>
            </a:endParaRPr>
          </a:p>
        </p:txBody>
      </p:sp>
      <p:sp>
        <p:nvSpPr>
          <p:cNvPr id="8" name="TextBox 7">
            <a:extLst>
              <a:ext uri="{FF2B5EF4-FFF2-40B4-BE49-F238E27FC236}">
                <a16:creationId xmlns:a16="http://schemas.microsoft.com/office/drawing/2014/main" id="{0403505A-8696-4114-9CCC-E96B1FC9783B}"/>
              </a:ext>
            </a:extLst>
          </p:cNvPr>
          <p:cNvSpPr txBox="1"/>
          <p:nvPr/>
        </p:nvSpPr>
        <p:spPr>
          <a:xfrm>
            <a:off x="3159087" y="435480"/>
            <a:ext cx="6097836" cy="461665"/>
          </a:xfrm>
          <a:prstGeom prst="rect">
            <a:avLst/>
          </a:prstGeom>
          <a:noFill/>
        </p:spPr>
        <p:txBody>
          <a:bodyPr wrap="square">
            <a:spAutoFit/>
          </a:bodyPr>
          <a:lstStyle/>
          <a:p>
            <a:r>
              <a:rPr lang="en-US" sz="2400" b="1">
                <a:solidFill>
                  <a:schemeClr val="tx2">
                    <a:lumMod val="75000"/>
                  </a:schemeClr>
                </a:solidFill>
                <a:latin typeface="Candara" panose="020E0502030303020204" pitchFamily="34" charset="0"/>
              </a:rPr>
              <a:t>ALL: </a:t>
            </a:r>
            <a:r>
              <a:rPr lang="en-US" sz="2000">
                <a:latin typeface="Candara" panose="020E0502030303020204" pitchFamily="34" charset="0"/>
                <a:hlinkClick r:id="rId2"/>
              </a:rPr>
              <a:t>How to start documenting and more</a:t>
            </a:r>
            <a:r>
              <a:rPr lang="en-US" sz="2000">
                <a:latin typeface="Candara" panose="020E0502030303020204" pitchFamily="34" charset="0"/>
              </a:rPr>
              <a:t> *</a:t>
            </a:r>
            <a:endParaRPr lang="en-AU">
              <a:latin typeface="Candara" panose="020E0502030303020204" pitchFamily="34" charset="0"/>
            </a:endParaRPr>
          </a:p>
        </p:txBody>
      </p:sp>
      <p:pic>
        <p:nvPicPr>
          <p:cNvPr id="9" name="Graphic 8" descr="Checklist with solid fill">
            <a:extLst>
              <a:ext uri="{FF2B5EF4-FFF2-40B4-BE49-F238E27FC236}">
                <a16:creationId xmlns:a16="http://schemas.microsoft.com/office/drawing/2014/main" id="{BCDE6350-6984-4EC6-8934-1B4C83F2E5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449" y="1357418"/>
            <a:ext cx="481633" cy="481633"/>
          </a:xfrm>
          <a:prstGeom prst="rect">
            <a:avLst/>
          </a:prstGeom>
        </p:spPr>
      </p:pic>
      <p:pic>
        <p:nvPicPr>
          <p:cNvPr id="10" name="Graphic 9" descr="Checklist with solid fill">
            <a:extLst>
              <a:ext uri="{FF2B5EF4-FFF2-40B4-BE49-F238E27FC236}">
                <a16:creationId xmlns:a16="http://schemas.microsoft.com/office/drawing/2014/main" id="{E8286FB7-80B7-4264-9104-09C91ECDF0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6905" y="1357418"/>
            <a:ext cx="481633" cy="481633"/>
          </a:xfrm>
          <a:prstGeom prst="rect">
            <a:avLst/>
          </a:prstGeom>
        </p:spPr>
      </p:pic>
      <p:pic>
        <p:nvPicPr>
          <p:cNvPr id="11" name="Graphic 10" descr="Checklist with solid fill">
            <a:extLst>
              <a:ext uri="{FF2B5EF4-FFF2-40B4-BE49-F238E27FC236}">
                <a16:creationId xmlns:a16="http://schemas.microsoft.com/office/drawing/2014/main" id="{6550A74F-F217-4B1B-81DF-BDEBB0F1E2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9774" y="1357417"/>
            <a:ext cx="481633" cy="481633"/>
          </a:xfrm>
          <a:prstGeom prst="rect">
            <a:avLst/>
          </a:prstGeom>
        </p:spPr>
      </p:pic>
      <p:sp>
        <p:nvSpPr>
          <p:cNvPr id="12" name="TextBox 11">
            <a:extLst>
              <a:ext uri="{FF2B5EF4-FFF2-40B4-BE49-F238E27FC236}">
                <a16:creationId xmlns:a16="http://schemas.microsoft.com/office/drawing/2014/main" id="{59F5D47B-2137-483A-8AF0-489FF94C1ADB}"/>
              </a:ext>
            </a:extLst>
          </p:cNvPr>
          <p:cNvSpPr txBox="1"/>
          <p:nvPr/>
        </p:nvSpPr>
        <p:spPr>
          <a:xfrm>
            <a:off x="7689774" y="3359856"/>
            <a:ext cx="3465905" cy="2213854"/>
          </a:xfrm>
          <a:prstGeom prst="rect">
            <a:avLst/>
          </a:prstGeom>
          <a:solidFill>
            <a:schemeClr val="bg1">
              <a:lumMod val="85000"/>
            </a:schemeClr>
          </a:solidFill>
          <a:effectLst>
            <a:outerShdw blurRad="50800" dist="266700" dir="2700000" algn="tl" rotWithShape="0">
              <a:prstClr val="black">
                <a:alpha val="40000"/>
              </a:prstClr>
            </a:outerShdw>
          </a:effectLst>
        </p:spPr>
        <p:txBody>
          <a:bodyPr anchor="t">
            <a:normAutofit fontScale="90000"/>
          </a:bodyPr>
          <a:lstStyle>
            <a:defPPr>
              <a:defRPr lang="en-US"/>
            </a:defPPr>
            <a:lvl1pPr>
              <a:lnSpc>
                <a:spcPct val="120000"/>
              </a:lnSpc>
              <a:spcBef>
                <a:spcPct val="0"/>
              </a:spcBef>
              <a:buNone/>
              <a:defRPr sz="2400">
                <a:solidFill>
                  <a:schemeClr val="tx2">
                    <a:lumMod val="75000"/>
                  </a:schemeClr>
                </a:solidFill>
                <a:latin typeface="Candara" panose="020E0502030303020204" pitchFamily="34" charset="0"/>
                <a:ea typeface="+mj-ea"/>
                <a:cs typeface="+mj-cs"/>
              </a:defRPr>
            </a:lvl1pPr>
          </a:lstStyle>
          <a:p>
            <a:r>
              <a:rPr lang="en-AU" sz="1600"/>
              <a:t>Software Carpentry Foundation. </a:t>
            </a:r>
            <a:r>
              <a:rPr lang="en-AU" sz="1600">
                <a:hlinkClick r:id="rId5"/>
              </a:rPr>
              <a:t>Version control with Git</a:t>
            </a:r>
            <a:r>
              <a:rPr lang="en-AU" sz="1600"/>
              <a:t>. </a:t>
            </a:r>
          </a:p>
          <a:p>
            <a:br>
              <a:rPr lang="en-AU" sz="1600"/>
            </a:br>
            <a:r>
              <a:rPr lang="en-AU" sz="1600"/>
              <a:t>Cooper, N. &amp; </a:t>
            </a:r>
            <a:r>
              <a:rPr lang="en-AU" sz="1600" err="1"/>
              <a:t>Hsing</a:t>
            </a:r>
            <a:r>
              <a:rPr lang="en-AU" sz="1600"/>
              <a:t>, P-Y. (Eds.). (2017). A guide to reproducible code in ecology and evolution. British Ecological Society. </a:t>
            </a:r>
            <a:r>
              <a:rPr lang="en-AU" sz="1600">
                <a:hlinkClick r:id="rId6"/>
              </a:rPr>
              <a:t>guide-to-reproducible-code.pdf</a:t>
            </a:r>
            <a:endParaRPr lang="en-AU" sz="1600"/>
          </a:p>
        </p:txBody>
      </p:sp>
    </p:spTree>
    <p:extLst>
      <p:ext uri="{BB962C8B-B14F-4D97-AF65-F5344CB8AC3E}">
        <p14:creationId xmlns:p14="http://schemas.microsoft.com/office/powerpoint/2010/main" val="297110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CA384AB8-45FE-4F5B-971B-8AC409C5B81C}"/>
              </a:ext>
            </a:extLst>
          </p:cNvPr>
          <p:cNvSpPr txBox="1">
            <a:spLocks/>
          </p:cNvSpPr>
          <p:nvPr/>
        </p:nvSpPr>
        <p:spPr>
          <a:xfrm>
            <a:off x="6036344" y="1026475"/>
            <a:ext cx="5382860" cy="4592558"/>
          </a:xfrm>
          <a:prstGeom prst="rect">
            <a:avLst/>
          </a:prstGeom>
          <a:solidFill>
            <a:schemeClr val="bg1">
              <a:lumMod val="85000"/>
            </a:schemeClr>
          </a:solidFill>
          <a:effectLst>
            <a:outerShdw blurRad="50800" dist="266700" dir="2700000" algn="tl" rotWithShape="0">
              <a:prstClr val="black">
                <a:alpha val="40000"/>
              </a:prstClr>
            </a:outerShdw>
          </a:effectLst>
        </p:spPr>
        <p:txBody>
          <a:bodyPr anchor="t">
            <a:normAutofit fontScale="97500"/>
          </a:bodyPr>
          <a:lstStyle>
            <a:defPPr>
              <a:defRPr lang="en-US"/>
            </a:defPPr>
            <a:lvl1pPr>
              <a:lnSpc>
                <a:spcPct val="120000"/>
              </a:lnSpc>
              <a:spcBef>
                <a:spcPct val="0"/>
              </a:spcBef>
              <a:buNone/>
              <a:defRPr sz="2400">
                <a:solidFill>
                  <a:schemeClr val="tx2">
                    <a:lumMod val="75000"/>
                  </a:schemeClr>
                </a:solidFill>
                <a:latin typeface="Candara" panose="020E0502030303020204" pitchFamily="34" charset="0"/>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file naming convention is a framework or protocol that enables you to systematically name your files in a way that describes what files contain and, importantly, how they relate to other files.</a:t>
            </a:r>
          </a:p>
          <a:p>
            <a:endParaRPr lang="en-US"/>
          </a:p>
          <a:p>
            <a:r>
              <a:rPr lang="en-US"/>
              <a:t>Try to establish an agreed file naming convention before collecting any data.</a:t>
            </a:r>
            <a:endParaRPr lang="en-AU"/>
          </a:p>
        </p:txBody>
      </p:sp>
      <p:sp>
        <p:nvSpPr>
          <p:cNvPr id="5" name="TextBox 4">
            <a:extLst>
              <a:ext uri="{FF2B5EF4-FFF2-40B4-BE49-F238E27FC236}">
                <a16:creationId xmlns:a16="http://schemas.microsoft.com/office/drawing/2014/main" id="{1A5209B6-DA5A-45A7-AEE3-D31491D68D61}"/>
              </a:ext>
            </a:extLst>
          </p:cNvPr>
          <p:cNvSpPr txBox="1"/>
          <p:nvPr/>
        </p:nvSpPr>
        <p:spPr>
          <a:xfrm>
            <a:off x="713140" y="3559004"/>
            <a:ext cx="4615031" cy="2031325"/>
          </a:xfrm>
          <a:prstGeom prst="rect">
            <a:avLst/>
          </a:prstGeom>
          <a:noFill/>
        </p:spPr>
        <p:txBody>
          <a:bodyPr wrap="square">
            <a:spAutoFit/>
          </a:bodyPr>
          <a:lstStyle/>
          <a:p>
            <a:r>
              <a:rPr lang="en-US">
                <a:solidFill>
                  <a:schemeClr val="accent1">
                    <a:lumMod val="50000"/>
                  </a:schemeClr>
                </a:solidFill>
                <a:latin typeface="Candara" panose="020E0502030303020204" pitchFamily="34" charset="0"/>
              </a:rPr>
              <a:t>Document your file naming convention as a </a:t>
            </a:r>
            <a:r>
              <a:rPr lang="en-US">
                <a:solidFill>
                  <a:schemeClr val="accent2">
                    <a:lumMod val="75000"/>
                  </a:schemeClr>
                </a:solidFill>
                <a:latin typeface="Candara" panose="020E0502030303020204" pitchFamily="34" charset="0"/>
              </a:rPr>
              <a:t>README</a:t>
            </a:r>
            <a:r>
              <a:rPr lang="en-US">
                <a:solidFill>
                  <a:schemeClr val="accent1">
                    <a:lumMod val="50000"/>
                  </a:schemeClr>
                </a:solidFill>
                <a:latin typeface="Candara" panose="020E0502030303020204" pitchFamily="34" charset="0"/>
              </a:rPr>
              <a:t> file in your main shared project folder.</a:t>
            </a:r>
          </a:p>
          <a:p>
            <a:endParaRPr lang="en-US">
              <a:solidFill>
                <a:schemeClr val="accent1">
                  <a:lumMod val="50000"/>
                </a:schemeClr>
              </a:solidFill>
              <a:latin typeface="Candara" panose="020E0502030303020204" pitchFamily="34" charset="0"/>
            </a:endParaRPr>
          </a:p>
          <a:p>
            <a:r>
              <a:rPr lang="en-US">
                <a:solidFill>
                  <a:schemeClr val="accent1">
                    <a:lumMod val="50000"/>
                  </a:schemeClr>
                </a:solidFill>
                <a:latin typeface="Candara" panose="020E0502030303020204" pitchFamily="34" charset="0"/>
              </a:rPr>
              <a:t>Useful in orientation process for new team members, and as an </a:t>
            </a:r>
            <a:r>
              <a:rPr lang="en-US" i="1">
                <a:solidFill>
                  <a:schemeClr val="accent1">
                    <a:lumMod val="50000"/>
                  </a:schemeClr>
                </a:solidFill>
                <a:latin typeface="Candara" panose="020E0502030303020204" pitchFamily="34" charset="0"/>
              </a:rPr>
              <a:t>aide memoire </a:t>
            </a:r>
            <a:r>
              <a:rPr lang="en-US">
                <a:solidFill>
                  <a:schemeClr val="accent1">
                    <a:lumMod val="50000"/>
                  </a:schemeClr>
                </a:solidFill>
                <a:latin typeface="Candara" panose="020E0502030303020204" pitchFamily="34" charset="0"/>
              </a:rPr>
              <a:t>for the team (and yourself).</a:t>
            </a:r>
          </a:p>
        </p:txBody>
      </p:sp>
      <p:sp>
        <p:nvSpPr>
          <p:cNvPr id="6" name="TextBox 5">
            <a:extLst>
              <a:ext uri="{FF2B5EF4-FFF2-40B4-BE49-F238E27FC236}">
                <a16:creationId xmlns:a16="http://schemas.microsoft.com/office/drawing/2014/main" id="{9B304F0A-987C-4EF6-9DFD-C889A6B30844}"/>
              </a:ext>
            </a:extLst>
          </p:cNvPr>
          <p:cNvSpPr txBox="1"/>
          <p:nvPr/>
        </p:nvSpPr>
        <p:spPr>
          <a:xfrm>
            <a:off x="2282201" y="6276169"/>
            <a:ext cx="99097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ndara" panose="020E0502030303020204" pitchFamily="34" charset="0"/>
                <a:ea typeface="+mn-lt"/>
                <a:cs typeface="+mn-lt"/>
              </a:rPr>
              <a:t>University of Edinburgh. (2019). Records management</a:t>
            </a:r>
            <a:r>
              <a:rPr lang="en-US" sz="1600">
                <a:latin typeface="Candara" panose="020E0502030303020204" pitchFamily="34" charset="0"/>
                <a:ea typeface="+mn-lt"/>
                <a:cs typeface="+mn-lt"/>
                <a:hlinkClick r:id="rId2"/>
              </a:rPr>
              <a:t>: Naming conventions. </a:t>
            </a:r>
            <a:endParaRPr lang="en-US" sz="1600">
              <a:latin typeface="Candara" panose="020E0502030303020204" pitchFamily="34" charset="0"/>
            </a:endParaRPr>
          </a:p>
        </p:txBody>
      </p:sp>
      <p:sp>
        <p:nvSpPr>
          <p:cNvPr id="7" name="TextBox 6">
            <a:extLst>
              <a:ext uri="{FF2B5EF4-FFF2-40B4-BE49-F238E27FC236}">
                <a16:creationId xmlns:a16="http://schemas.microsoft.com/office/drawing/2014/main" id="{F987F45E-0C16-444A-B93D-FCE638947AFE}"/>
              </a:ext>
            </a:extLst>
          </p:cNvPr>
          <p:cNvSpPr txBox="1"/>
          <p:nvPr/>
        </p:nvSpPr>
        <p:spPr>
          <a:xfrm>
            <a:off x="713140" y="901320"/>
            <a:ext cx="4094226" cy="2000548"/>
          </a:xfrm>
          <a:prstGeom prst="rect">
            <a:avLst/>
          </a:prstGeom>
          <a:noFill/>
        </p:spPr>
        <p:txBody>
          <a:bodyPr wrap="square">
            <a:spAutoFit/>
          </a:bodyPr>
          <a:lstStyle/>
          <a:p>
            <a:pPr fontAlgn="base"/>
            <a:r>
              <a:rPr lang="en-US" sz="2800" b="1">
                <a:solidFill>
                  <a:schemeClr val="tx2">
                    <a:lumMod val="75000"/>
                  </a:schemeClr>
                </a:solidFill>
                <a:latin typeface="Candara" panose="020E0502030303020204" pitchFamily="34" charset="0"/>
              </a:rPr>
              <a:t>Documentation</a:t>
            </a:r>
            <a:endParaRPr lang="en-US" b="1">
              <a:solidFill>
                <a:schemeClr val="tx2">
                  <a:lumMod val="75000"/>
                </a:schemeClr>
              </a:solidFill>
              <a:latin typeface="Candara" panose="020E0502030303020204" pitchFamily="34" charset="0"/>
            </a:endParaRPr>
          </a:p>
          <a:p>
            <a:pPr marL="342900" indent="-342900" fontAlgn="base">
              <a:buClr>
                <a:schemeClr val="accent1">
                  <a:lumMod val="75000"/>
                </a:schemeClr>
              </a:buClr>
              <a:buFont typeface="+mj-lt"/>
              <a:buAutoNum type="arabicPeriod"/>
            </a:pPr>
            <a:r>
              <a:rPr lang="en-US" sz="2400" b="1">
                <a:solidFill>
                  <a:schemeClr val="accent2">
                    <a:lumMod val="75000"/>
                  </a:schemeClr>
                </a:solidFill>
                <a:latin typeface="Candara" panose="020E0502030303020204" pitchFamily="34" charset="0"/>
              </a:rPr>
              <a:t>File naming conventions</a:t>
            </a:r>
          </a:p>
          <a:p>
            <a:pPr marL="342900" indent="-342900" fontAlgn="base">
              <a:buClr>
                <a:schemeClr val="accent1">
                  <a:lumMod val="75000"/>
                </a:schemeClr>
              </a:buClr>
              <a:buFont typeface="+mj-lt"/>
              <a:buAutoNum type="arabicPeriod"/>
            </a:pPr>
            <a:r>
              <a:rPr lang="en-US" sz="2400">
                <a:latin typeface="Candara" panose="020E0502030303020204" pitchFamily="34" charset="0"/>
              </a:rPr>
              <a:t>Folder structures</a:t>
            </a:r>
          </a:p>
          <a:p>
            <a:pPr marL="342900" indent="-342900" fontAlgn="base">
              <a:buClr>
                <a:schemeClr val="accent1">
                  <a:lumMod val="75000"/>
                </a:schemeClr>
              </a:buClr>
              <a:buFont typeface="+mj-lt"/>
              <a:buAutoNum type="arabicPeriod"/>
            </a:pPr>
            <a:r>
              <a:rPr lang="en-US" sz="2400">
                <a:latin typeface="Candara" panose="020E0502030303020204" pitchFamily="34" charset="0"/>
              </a:rPr>
              <a:t>Automation</a:t>
            </a:r>
          </a:p>
          <a:p>
            <a:pPr marL="342900" indent="-342900" fontAlgn="base">
              <a:buClr>
                <a:schemeClr val="accent1">
                  <a:lumMod val="75000"/>
                </a:schemeClr>
              </a:buClr>
              <a:buFont typeface="+mj-lt"/>
              <a:buAutoNum type="arabicPeriod"/>
            </a:pPr>
            <a:r>
              <a:rPr lang="en-US" sz="2400">
                <a:latin typeface="Candara" panose="020E0502030303020204" pitchFamily="34" charset="0"/>
              </a:rPr>
              <a:t>Version control</a:t>
            </a:r>
          </a:p>
        </p:txBody>
      </p:sp>
      <p:pic>
        <p:nvPicPr>
          <p:cNvPr id="8" name="Graphic 7" descr="Checklist with solid fill">
            <a:extLst>
              <a:ext uri="{FF2B5EF4-FFF2-40B4-BE49-F238E27FC236}">
                <a16:creationId xmlns:a16="http://schemas.microsoft.com/office/drawing/2014/main" id="{62676BE6-CF0C-4B9A-A231-0F5492DAD2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367" y="1026475"/>
            <a:ext cx="987050" cy="987050"/>
          </a:xfrm>
          <a:prstGeom prst="rect">
            <a:avLst/>
          </a:prstGeom>
        </p:spPr>
      </p:pic>
    </p:spTree>
    <p:extLst>
      <p:ext uri="{BB962C8B-B14F-4D97-AF65-F5344CB8AC3E}">
        <p14:creationId xmlns:p14="http://schemas.microsoft.com/office/powerpoint/2010/main" val="425445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ED6F8-4787-4B8B-9AA2-68DC3C967CEB}"/>
              </a:ext>
            </a:extLst>
          </p:cNvPr>
          <p:cNvSpPr txBox="1"/>
          <p:nvPr/>
        </p:nvSpPr>
        <p:spPr>
          <a:xfrm>
            <a:off x="508613" y="1498537"/>
            <a:ext cx="4406747" cy="3970318"/>
          </a:xfrm>
          <a:prstGeom prst="rect">
            <a:avLst/>
          </a:prstGeom>
          <a:noFill/>
        </p:spPr>
        <p:txBody>
          <a:bodyPr wrap="square">
            <a:spAutoFit/>
          </a:bodyPr>
          <a:lstStyle/>
          <a:p>
            <a:pPr marL="285750" indent="-285750">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Easier to process – team members won't have to over-think the process</a:t>
            </a:r>
          </a:p>
          <a:p>
            <a:pPr marL="285750" indent="-285750">
              <a:buClr>
                <a:schemeClr val="accent2">
                  <a:lumMod val="75000"/>
                </a:schemeClr>
              </a:buClr>
              <a:buFont typeface="Wingdings" panose="05000000000000000000" pitchFamily="2" charset="2"/>
              <a:buChar char="ü"/>
            </a:pPr>
            <a:endParaRPr lang="en-US">
              <a:solidFill>
                <a:schemeClr val="accent1">
                  <a:lumMod val="50000"/>
                </a:schemeClr>
              </a:solidFill>
              <a:latin typeface="Candara" panose="020E0502030303020204" pitchFamily="34" charset="0"/>
            </a:endParaRPr>
          </a:p>
          <a:p>
            <a:pPr marL="285750" indent="-285750">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Easier to facilitate access, retrieval and storage of files, e.g., by date or topic</a:t>
            </a:r>
          </a:p>
          <a:p>
            <a:pPr marL="285750" indent="-285750">
              <a:buClr>
                <a:schemeClr val="accent2">
                  <a:lumMod val="75000"/>
                </a:schemeClr>
              </a:buClr>
              <a:buFont typeface="Wingdings" panose="05000000000000000000" pitchFamily="2" charset="2"/>
              <a:buChar char="ü"/>
            </a:pPr>
            <a:endParaRPr lang="en-US">
              <a:solidFill>
                <a:schemeClr val="accent1">
                  <a:lumMod val="50000"/>
                </a:schemeClr>
              </a:solidFill>
              <a:latin typeface="Candara" panose="020E0502030303020204" pitchFamily="34" charset="0"/>
            </a:endParaRPr>
          </a:p>
          <a:p>
            <a:pPr marL="285750" indent="-285750">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Easier to browse </a:t>
            </a:r>
          </a:p>
          <a:p>
            <a:pPr marL="285750" indent="-285750">
              <a:buClr>
                <a:schemeClr val="accent2">
                  <a:lumMod val="75000"/>
                </a:schemeClr>
              </a:buClr>
              <a:buFont typeface="Wingdings" panose="05000000000000000000" pitchFamily="2" charset="2"/>
              <a:buChar char="ü"/>
            </a:pPr>
            <a:endParaRPr lang="en-US">
              <a:solidFill>
                <a:schemeClr val="accent1">
                  <a:lumMod val="50000"/>
                </a:schemeClr>
              </a:solidFill>
              <a:latin typeface="Candara" panose="020E0502030303020204" pitchFamily="34" charset="0"/>
            </a:endParaRPr>
          </a:p>
          <a:p>
            <a:pPr marL="285750" indent="-285750">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Harder to misplace or lose files</a:t>
            </a:r>
          </a:p>
          <a:p>
            <a:pPr marL="285750" indent="-285750">
              <a:buClr>
                <a:schemeClr val="accent2">
                  <a:lumMod val="75000"/>
                </a:schemeClr>
              </a:buClr>
              <a:buFont typeface="Wingdings" panose="05000000000000000000" pitchFamily="2" charset="2"/>
              <a:buChar char="ü"/>
            </a:pPr>
            <a:endParaRPr lang="en-US">
              <a:solidFill>
                <a:schemeClr val="accent1">
                  <a:lumMod val="50000"/>
                </a:schemeClr>
              </a:solidFill>
              <a:latin typeface="Candara" panose="020E0502030303020204" pitchFamily="34" charset="0"/>
            </a:endParaRPr>
          </a:p>
          <a:p>
            <a:pPr marL="285750" indent="-285750">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Helps with version control </a:t>
            </a:r>
          </a:p>
          <a:p>
            <a:pPr marL="285750" indent="-285750">
              <a:buClr>
                <a:schemeClr val="accent2">
                  <a:lumMod val="75000"/>
                </a:schemeClr>
              </a:buClr>
              <a:buFont typeface="Wingdings" panose="05000000000000000000" pitchFamily="2" charset="2"/>
              <a:buChar char="ü"/>
            </a:pPr>
            <a:endParaRPr lang="en-US">
              <a:solidFill>
                <a:schemeClr val="accent1">
                  <a:lumMod val="50000"/>
                </a:schemeClr>
              </a:solidFill>
              <a:latin typeface="Candara" panose="020E0502030303020204" pitchFamily="34" charset="0"/>
            </a:endParaRPr>
          </a:p>
          <a:p>
            <a:pPr marL="285750" indent="-285750">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Easy to identify obsolete or duplicate records</a:t>
            </a:r>
          </a:p>
        </p:txBody>
      </p:sp>
      <p:sp>
        <p:nvSpPr>
          <p:cNvPr id="5" name="TextBox 4">
            <a:extLst>
              <a:ext uri="{FF2B5EF4-FFF2-40B4-BE49-F238E27FC236}">
                <a16:creationId xmlns:a16="http://schemas.microsoft.com/office/drawing/2014/main" id="{9889BA64-CAB7-40AF-9E45-EF3F7F861EE5}"/>
              </a:ext>
            </a:extLst>
          </p:cNvPr>
          <p:cNvSpPr txBox="1"/>
          <p:nvPr/>
        </p:nvSpPr>
        <p:spPr>
          <a:xfrm>
            <a:off x="6096000" y="1498537"/>
            <a:ext cx="5266064" cy="3785652"/>
          </a:xfrm>
          <a:prstGeom prst="rect">
            <a:avLst/>
          </a:prstGeom>
          <a:noFill/>
        </p:spPr>
        <p:txBody>
          <a:bodyPr wrap="square">
            <a:spAutoFit/>
          </a:bodyPr>
          <a:lstStyle/>
          <a:p>
            <a:pPr marL="342900" indent="-342900">
              <a:buClr>
                <a:schemeClr val="accent1">
                  <a:lumMod val="50000"/>
                </a:schemeClr>
              </a:buClr>
              <a:buFont typeface="+mj-lt"/>
              <a:buAutoNum type="arabicPeriod"/>
            </a:pPr>
            <a:r>
              <a:rPr lang="en-US" sz="2000" b="1">
                <a:solidFill>
                  <a:schemeClr val="accent2">
                    <a:lumMod val="75000"/>
                  </a:schemeClr>
                </a:solidFill>
                <a:latin typeface="Candara" panose="020E0502030303020204" pitchFamily="34" charset="0"/>
              </a:rPr>
              <a:t>Vocabulary</a:t>
            </a:r>
            <a:r>
              <a:rPr lang="en-US" sz="2000">
                <a:latin typeface="Candara" panose="020E0502030303020204" pitchFamily="34" charset="0"/>
              </a:rPr>
              <a:t> - choose a standard vocabulary, so that everyone uses a common language</a:t>
            </a:r>
            <a:br>
              <a:rPr lang="en-US" sz="2000">
                <a:latin typeface="Candara" panose="020E0502030303020204" pitchFamily="34" charset="0"/>
              </a:rPr>
            </a:br>
            <a:endParaRPr lang="en-US" sz="2000">
              <a:latin typeface="Candara" panose="020E0502030303020204" pitchFamily="34" charset="0"/>
            </a:endParaRPr>
          </a:p>
          <a:p>
            <a:pPr marL="342900" indent="-342900">
              <a:buClr>
                <a:schemeClr val="accent1">
                  <a:lumMod val="50000"/>
                </a:schemeClr>
              </a:buClr>
              <a:buFont typeface="+mj-lt"/>
              <a:buAutoNum type="arabicPeriod"/>
            </a:pPr>
            <a:r>
              <a:rPr lang="en-US" sz="2000" b="1">
                <a:solidFill>
                  <a:schemeClr val="accent2">
                    <a:lumMod val="75000"/>
                  </a:schemeClr>
                </a:solidFill>
                <a:latin typeface="Candara" panose="020E0502030303020204" pitchFamily="34" charset="0"/>
              </a:rPr>
              <a:t>Punctuation</a:t>
            </a:r>
            <a:r>
              <a:rPr lang="en-US" sz="2000">
                <a:latin typeface="Candara" panose="020E0502030303020204" pitchFamily="34" charset="0"/>
              </a:rPr>
              <a:t> - decide when to use what punctuation symbols, capitals, hyphens, dashes or underscores</a:t>
            </a:r>
            <a:br>
              <a:rPr lang="en-US" sz="2000">
                <a:latin typeface="Candara" panose="020E0502030303020204" pitchFamily="34" charset="0"/>
              </a:rPr>
            </a:br>
            <a:endParaRPr lang="en-US" sz="2000">
              <a:latin typeface="Candara" panose="020E0502030303020204" pitchFamily="34" charset="0"/>
            </a:endParaRPr>
          </a:p>
          <a:p>
            <a:pPr marL="342900" indent="-342900">
              <a:buClr>
                <a:schemeClr val="accent1">
                  <a:lumMod val="50000"/>
                </a:schemeClr>
              </a:buClr>
              <a:buFont typeface="+mj-lt"/>
              <a:buAutoNum type="arabicPeriod"/>
            </a:pPr>
            <a:r>
              <a:rPr lang="en-US" sz="2000" b="1">
                <a:solidFill>
                  <a:schemeClr val="accent2">
                    <a:lumMod val="75000"/>
                  </a:schemeClr>
                </a:solidFill>
                <a:latin typeface="Candara" panose="020E0502030303020204" pitchFamily="34" charset="0"/>
              </a:rPr>
              <a:t>Dates</a:t>
            </a:r>
            <a:r>
              <a:rPr lang="en-US" sz="2000">
                <a:latin typeface="Candara" panose="020E0502030303020204" pitchFamily="34" charset="0"/>
              </a:rPr>
              <a:t> - agree on use of dates so that they display chronologically, i.e. </a:t>
            </a:r>
            <a:r>
              <a:rPr lang="en-US" sz="2000">
                <a:solidFill>
                  <a:schemeClr val="accent2">
                    <a:lumMod val="75000"/>
                  </a:schemeClr>
                </a:solidFill>
                <a:latin typeface="Candara" panose="020E0502030303020204" pitchFamily="34" charset="0"/>
              </a:rPr>
              <a:t>YYYY-MM-DD</a:t>
            </a:r>
          </a:p>
          <a:p>
            <a:pPr marL="342900" indent="-342900">
              <a:buClr>
                <a:schemeClr val="accent1">
                  <a:lumMod val="50000"/>
                </a:schemeClr>
              </a:buClr>
              <a:buFont typeface="+mj-lt"/>
              <a:buAutoNum type="arabicPeriod"/>
            </a:pPr>
            <a:endParaRPr lang="en-US" sz="2000">
              <a:latin typeface="Candara" panose="020E0502030303020204" pitchFamily="34" charset="0"/>
            </a:endParaRPr>
          </a:p>
          <a:p>
            <a:pPr marL="342900" indent="-342900">
              <a:buClr>
                <a:schemeClr val="accent1">
                  <a:lumMod val="50000"/>
                </a:schemeClr>
              </a:buClr>
              <a:buFont typeface="+mj-lt"/>
              <a:buAutoNum type="arabicPeriod"/>
            </a:pPr>
            <a:r>
              <a:rPr lang="en-US" sz="2000" b="1">
                <a:solidFill>
                  <a:schemeClr val="accent2">
                    <a:lumMod val="75000"/>
                  </a:schemeClr>
                </a:solidFill>
                <a:latin typeface="Candara" panose="020E0502030303020204" pitchFamily="34" charset="0"/>
              </a:rPr>
              <a:t>Numbering</a:t>
            </a:r>
            <a:r>
              <a:rPr lang="en-US" sz="2000">
                <a:latin typeface="Candara" panose="020E0502030303020204" pitchFamily="34" charset="0"/>
              </a:rPr>
              <a:t> – left-pad numbers with zeroes so they file logically</a:t>
            </a:r>
          </a:p>
        </p:txBody>
      </p:sp>
      <p:sp>
        <p:nvSpPr>
          <p:cNvPr id="6" name="Title 3">
            <a:extLst>
              <a:ext uri="{FF2B5EF4-FFF2-40B4-BE49-F238E27FC236}">
                <a16:creationId xmlns:a16="http://schemas.microsoft.com/office/drawing/2014/main" id="{5E4320AD-EC09-42D6-A421-8A54F800F457}"/>
              </a:ext>
            </a:extLst>
          </p:cNvPr>
          <p:cNvSpPr txBox="1">
            <a:spLocks/>
          </p:cNvSpPr>
          <p:nvPr/>
        </p:nvSpPr>
        <p:spPr>
          <a:xfrm>
            <a:off x="694063" y="558149"/>
            <a:ext cx="10515600" cy="769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b="1">
                <a:solidFill>
                  <a:schemeClr val="accent1">
                    <a:lumMod val="50000"/>
                  </a:schemeClr>
                </a:solidFill>
                <a:latin typeface="Candara" panose="020E0502030303020204" pitchFamily="34" charset="0"/>
              </a:rPr>
              <a:t>Benefits</a:t>
            </a:r>
            <a:endParaRPr lang="en-AU" sz="4000">
              <a:solidFill>
                <a:schemeClr val="accent1">
                  <a:lumMod val="50000"/>
                </a:schemeClr>
              </a:solidFill>
              <a:latin typeface="Candara" panose="020E0502030303020204" pitchFamily="34" charset="0"/>
            </a:endParaRPr>
          </a:p>
        </p:txBody>
      </p:sp>
    </p:spTree>
    <p:extLst>
      <p:ext uri="{BB962C8B-B14F-4D97-AF65-F5344CB8AC3E}">
        <p14:creationId xmlns:p14="http://schemas.microsoft.com/office/powerpoint/2010/main" val="366622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0C6DCB-B715-4EEA-9640-C93F6F67D1AA}"/>
              </a:ext>
            </a:extLst>
          </p:cNvPr>
          <p:cNvSpPr txBox="1"/>
          <p:nvPr/>
        </p:nvSpPr>
        <p:spPr>
          <a:xfrm>
            <a:off x="640080" y="2093230"/>
            <a:ext cx="6094476" cy="2308324"/>
          </a:xfrm>
          <a:prstGeom prst="rect">
            <a:avLst/>
          </a:prstGeom>
          <a:noFill/>
        </p:spPr>
        <p:txBody>
          <a:bodyPr wrap="square">
            <a:spAutoFit/>
          </a:bodyPr>
          <a:lstStyle/>
          <a:p>
            <a:r>
              <a:rPr lang="en-AU" sz="2400">
                <a:solidFill>
                  <a:schemeClr val="accent1">
                    <a:lumMod val="50000"/>
                  </a:schemeClr>
                </a:solidFill>
                <a:latin typeface="Candara" panose="020E0502030303020204" pitchFamily="34" charset="0"/>
              </a:rPr>
              <a:t>If you were given the raw data, and the published paper with all the steps taken to get to the conclusion …</a:t>
            </a:r>
            <a:br>
              <a:rPr lang="en-AU" sz="2400">
                <a:solidFill>
                  <a:schemeClr val="accent1">
                    <a:lumMod val="50000"/>
                  </a:schemeClr>
                </a:solidFill>
                <a:latin typeface="Candara" panose="020E0502030303020204" pitchFamily="34" charset="0"/>
              </a:rPr>
            </a:br>
            <a:br>
              <a:rPr lang="en-AU" sz="2400">
                <a:solidFill>
                  <a:schemeClr val="accent1">
                    <a:lumMod val="50000"/>
                  </a:schemeClr>
                </a:solidFill>
                <a:latin typeface="Candara" panose="020E0502030303020204" pitchFamily="34" charset="0"/>
              </a:rPr>
            </a:br>
            <a:r>
              <a:rPr lang="en-AU" sz="2400">
                <a:solidFill>
                  <a:schemeClr val="accent1">
                    <a:lumMod val="50000"/>
                  </a:schemeClr>
                </a:solidFill>
                <a:latin typeface="Candara" panose="020E0502030303020204" pitchFamily="34" charset="0"/>
              </a:rPr>
              <a:t>… you could redo all steps and come up with the same conclusion</a:t>
            </a:r>
          </a:p>
        </p:txBody>
      </p:sp>
      <p:sp>
        <p:nvSpPr>
          <p:cNvPr id="2" name="TextBox 1">
            <a:extLst>
              <a:ext uri="{FF2B5EF4-FFF2-40B4-BE49-F238E27FC236}">
                <a16:creationId xmlns:a16="http://schemas.microsoft.com/office/drawing/2014/main" id="{1C06971C-17FF-4DED-B19E-DD4AFFE38330}"/>
              </a:ext>
            </a:extLst>
          </p:cNvPr>
          <p:cNvSpPr txBox="1"/>
          <p:nvPr/>
        </p:nvSpPr>
        <p:spPr>
          <a:xfrm>
            <a:off x="640080" y="822960"/>
            <a:ext cx="6159058" cy="646331"/>
          </a:xfrm>
          <a:prstGeom prst="rect">
            <a:avLst/>
          </a:prstGeom>
          <a:noFill/>
        </p:spPr>
        <p:txBody>
          <a:bodyPr wrap="none" rtlCol="0">
            <a:spAutoFit/>
          </a:bodyPr>
          <a:lstStyle/>
          <a:p>
            <a:r>
              <a:rPr lang="en-AU" sz="3600">
                <a:solidFill>
                  <a:schemeClr val="accent1">
                    <a:lumMod val="50000"/>
                  </a:schemeClr>
                </a:solidFill>
                <a:latin typeface="Candara" panose="020E0502030303020204" pitchFamily="34" charset="0"/>
              </a:rPr>
              <a:t>What is reproducible research?</a:t>
            </a:r>
          </a:p>
        </p:txBody>
      </p:sp>
      <p:sp>
        <p:nvSpPr>
          <p:cNvPr id="5" name="TextBox 4">
            <a:extLst>
              <a:ext uri="{FF2B5EF4-FFF2-40B4-BE49-F238E27FC236}">
                <a16:creationId xmlns:a16="http://schemas.microsoft.com/office/drawing/2014/main" id="{184AA8CF-581C-49BF-8B48-6768B7AAF0BA}"/>
              </a:ext>
            </a:extLst>
          </p:cNvPr>
          <p:cNvSpPr txBox="1"/>
          <p:nvPr/>
        </p:nvSpPr>
        <p:spPr>
          <a:xfrm>
            <a:off x="8410194" y="4561755"/>
            <a:ext cx="6094476" cy="307777"/>
          </a:xfrm>
          <a:prstGeom prst="rect">
            <a:avLst/>
          </a:prstGeom>
          <a:noFill/>
        </p:spPr>
        <p:txBody>
          <a:bodyPr wrap="square">
            <a:spAutoFit/>
          </a:bodyPr>
          <a:lstStyle/>
          <a:p>
            <a:r>
              <a:rPr lang="en-AU" sz="1400" b="0" i="0">
                <a:solidFill>
                  <a:srgbClr val="111111"/>
                </a:solidFill>
                <a:effectLst/>
                <a:latin typeface="-apple-system"/>
              </a:rPr>
              <a:t>Photo by </a:t>
            </a:r>
            <a:r>
              <a:rPr lang="en-AU" sz="1400" b="0" i="0">
                <a:solidFill>
                  <a:srgbClr val="767676"/>
                </a:solidFill>
                <a:effectLst/>
                <a:latin typeface="-apple-system"/>
                <a:hlinkClick r:id="rId2"/>
              </a:rPr>
              <a:t>Finn </a:t>
            </a:r>
            <a:r>
              <a:rPr lang="en-AU" sz="1400" b="0" i="0" err="1">
                <a:solidFill>
                  <a:srgbClr val="767676"/>
                </a:solidFill>
                <a:effectLst/>
                <a:latin typeface="-apple-system"/>
                <a:hlinkClick r:id="rId2"/>
              </a:rPr>
              <a:t>Hackshaw</a:t>
            </a:r>
            <a:r>
              <a:rPr lang="en-AU" sz="1400" b="0" i="0">
                <a:solidFill>
                  <a:srgbClr val="111111"/>
                </a:solidFill>
                <a:effectLst/>
                <a:latin typeface="-apple-system"/>
              </a:rPr>
              <a:t> on </a:t>
            </a:r>
            <a:r>
              <a:rPr lang="en-AU" sz="1400" b="0" i="0" err="1">
                <a:solidFill>
                  <a:srgbClr val="767676"/>
                </a:solidFill>
                <a:effectLst/>
                <a:latin typeface="-apple-system"/>
                <a:hlinkClick r:id="rId3"/>
              </a:rPr>
              <a:t>Unsplash</a:t>
            </a:r>
            <a:endParaRPr lang="en-AU" sz="1400"/>
          </a:p>
        </p:txBody>
      </p:sp>
      <p:pic>
        <p:nvPicPr>
          <p:cNvPr id="7" name="Picture 6" descr="A picture containing text, dark&#10;&#10;Description automatically generated">
            <a:extLst>
              <a:ext uri="{FF2B5EF4-FFF2-40B4-BE49-F238E27FC236}">
                <a16:creationId xmlns:a16="http://schemas.microsoft.com/office/drawing/2014/main" id="{C725F672-5336-4E2A-96D4-1CB7F62FA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162" y="1761899"/>
            <a:ext cx="4183380" cy="2788920"/>
          </a:xfrm>
          <a:prstGeom prst="rect">
            <a:avLst/>
          </a:prstGeom>
        </p:spPr>
      </p:pic>
    </p:spTree>
    <p:extLst>
      <p:ext uri="{BB962C8B-B14F-4D97-AF65-F5344CB8AC3E}">
        <p14:creationId xmlns:p14="http://schemas.microsoft.com/office/powerpoint/2010/main" val="1531642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C74E3D-3DB8-4EA3-9868-630C023FCEE8}"/>
              </a:ext>
            </a:extLst>
          </p:cNvPr>
          <p:cNvSpPr>
            <a:spLocks noGrp="1"/>
          </p:cNvSpPr>
          <p:nvPr>
            <p:ph idx="1"/>
          </p:nvPr>
        </p:nvSpPr>
        <p:spPr>
          <a:xfrm>
            <a:off x="540745" y="1946811"/>
            <a:ext cx="10515600" cy="4351338"/>
          </a:xfrm>
        </p:spPr>
        <p:txBody>
          <a:bodyPr/>
          <a:lstStyle/>
          <a:p>
            <a:pPr marL="514350" lvl="0" indent="-514350">
              <a:buClr>
                <a:schemeClr val="accent2">
                  <a:lumMod val="75000"/>
                </a:schemeClr>
              </a:buClr>
              <a:buFont typeface="+mj-lt"/>
              <a:buAutoNum type="arabicPeriod"/>
            </a:pPr>
            <a:r>
              <a:rPr lang="en-AU">
                <a:solidFill>
                  <a:schemeClr val="accent1">
                    <a:lumMod val="50000"/>
                  </a:schemeClr>
                </a:solidFill>
                <a:latin typeface="Candara" panose="020E0502030303020204" pitchFamily="34" charset="0"/>
              </a:rPr>
              <a:t>machine readable </a:t>
            </a:r>
          </a:p>
          <a:p>
            <a:pPr marL="514350" lvl="0" indent="-514350">
              <a:buClr>
                <a:schemeClr val="accent2">
                  <a:lumMod val="75000"/>
                </a:schemeClr>
              </a:buClr>
              <a:buFont typeface="+mj-lt"/>
              <a:buAutoNum type="arabicPeriod"/>
            </a:pPr>
            <a:endParaRPr lang="en-AU">
              <a:solidFill>
                <a:schemeClr val="accent1">
                  <a:lumMod val="50000"/>
                </a:schemeClr>
              </a:solidFill>
              <a:latin typeface="Candara" panose="020E0502030303020204" pitchFamily="34" charset="0"/>
            </a:endParaRPr>
          </a:p>
          <a:p>
            <a:pPr marL="514350" lvl="0" indent="-514350">
              <a:buClr>
                <a:schemeClr val="accent2">
                  <a:lumMod val="75000"/>
                </a:schemeClr>
              </a:buClr>
              <a:buFont typeface="+mj-lt"/>
              <a:buAutoNum type="arabicPeriod"/>
            </a:pPr>
            <a:r>
              <a:rPr lang="en-AU">
                <a:solidFill>
                  <a:schemeClr val="accent1">
                    <a:lumMod val="50000"/>
                  </a:schemeClr>
                </a:solidFill>
                <a:latin typeface="Candara" panose="020E0502030303020204" pitchFamily="34" charset="0"/>
              </a:rPr>
              <a:t>human readable </a:t>
            </a:r>
          </a:p>
          <a:p>
            <a:pPr marL="514350" lvl="0" indent="-514350">
              <a:buClr>
                <a:schemeClr val="accent2">
                  <a:lumMod val="75000"/>
                </a:schemeClr>
              </a:buClr>
              <a:buFont typeface="+mj-lt"/>
              <a:buAutoNum type="arabicPeriod"/>
            </a:pPr>
            <a:endParaRPr lang="en-AU">
              <a:solidFill>
                <a:schemeClr val="accent1">
                  <a:lumMod val="50000"/>
                </a:schemeClr>
              </a:solidFill>
              <a:latin typeface="Candara" panose="020E0502030303020204" pitchFamily="34" charset="0"/>
            </a:endParaRPr>
          </a:p>
          <a:p>
            <a:pPr marL="514350" lvl="0" indent="-514350">
              <a:buClr>
                <a:schemeClr val="accent2">
                  <a:lumMod val="75000"/>
                </a:schemeClr>
              </a:buClr>
              <a:buFont typeface="+mj-lt"/>
              <a:buAutoNum type="arabicPeriod"/>
            </a:pPr>
            <a:r>
              <a:rPr lang="en-AU">
                <a:solidFill>
                  <a:schemeClr val="accent1">
                    <a:lumMod val="50000"/>
                  </a:schemeClr>
                </a:solidFill>
                <a:latin typeface="Candara" panose="020E0502030303020204" pitchFamily="34" charset="0"/>
              </a:rPr>
              <a:t>plays well with default ordering</a:t>
            </a:r>
          </a:p>
          <a:p>
            <a:endParaRPr lang="en-AU"/>
          </a:p>
        </p:txBody>
      </p:sp>
      <p:sp>
        <p:nvSpPr>
          <p:cNvPr id="6" name="TextBox 5">
            <a:extLst>
              <a:ext uri="{FF2B5EF4-FFF2-40B4-BE49-F238E27FC236}">
                <a16:creationId xmlns:a16="http://schemas.microsoft.com/office/drawing/2014/main" id="{52E163E3-6440-4D10-AAF8-5D3F2918E401}"/>
              </a:ext>
            </a:extLst>
          </p:cNvPr>
          <p:cNvSpPr txBox="1"/>
          <p:nvPr/>
        </p:nvSpPr>
        <p:spPr>
          <a:xfrm>
            <a:off x="5115187" y="670770"/>
            <a:ext cx="6094476" cy="1477328"/>
          </a:xfrm>
          <a:prstGeom prst="rect">
            <a:avLst/>
          </a:prstGeom>
          <a:noFill/>
        </p:spPr>
        <p:txBody>
          <a:bodyPr wrap="square">
            <a:spAutoFit/>
          </a:bodyPr>
          <a:lstStyle/>
          <a:p>
            <a:pPr marL="285750" indent="-285750">
              <a:buFont typeface="Arial" panose="020B0604020202020204" pitchFamily="34" charset="0"/>
              <a:buChar char="•"/>
            </a:pPr>
            <a:r>
              <a:rPr lang="en-AU"/>
              <a:t>regular expression and </a:t>
            </a:r>
            <a:r>
              <a:rPr lang="en-AU" b="1"/>
              <a:t>globbing</a:t>
            </a:r>
            <a:r>
              <a:rPr lang="en-AU"/>
              <a:t> friendly </a:t>
            </a:r>
          </a:p>
          <a:p>
            <a:pPr marL="742950" lvl="1" indent="-285750">
              <a:buFont typeface="Arial" panose="020B0604020202020204" pitchFamily="34" charset="0"/>
              <a:buChar char="•"/>
            </a:pPr>
            <a:r>
              <a:rPr lang="en-AU"/>
              <a:t>avoid spaces, punctuation, accented characters, case sensitivity </a:t>
            </a:r>
          </a:p>
          <a:p>
            <a:pPr marL="285750" indent="-285750">
              <a:buFont typeface="Arial" panose="020B0604020202020204" pitchFamily="34" charset="0"/>
              <a:buChar char="•"/>
            </a:pPr>
            <a:r>
              <a:rPr lang="en-AU"/>
              <a:t>easy to compute on </a:t>
            </a:r>
          </a:p>
          <a:p>
            <a:pPr marL="742950" lvl="1" indent="-285750">
              <a:buFont typeface="Arial" panose="020B0604020202020204" pitchFamily="34" charset="0"/>
              <a:buChar char="•"/>
            </a:pPr>
            <a:r>
              <a:rPr lang="en-AU"/>
              <a:t>deliberate use of delimiters</a:t>
            </a:r>
          </a:p>
        </p:txBody>
      </p:sp>
      <p:sp>
        <p:nvSpPr>
          <p:cNvPr id="7" name="Thought Bubble: Cloud 6">
            <a:extLst>
              <a:ext uri="{FF2B5EF4-FFF2-40B4-BE49-F238E27FC236}">
                <a16:creationId xmlns:a16="http://schemas.microsoft.com/office/drawing/2014/main" id="{8FC1175C-F9DE-4458-9393-CD146537DAD2}"/>
              </a:ext>
            </a:extLst>
          </p:cNvPr>
          <p:cNvSpPr/>
          <p:nvPr/>
        </p:nvSpPr>
        <p:spPr>
          <a:xfrm>
            <a:off x="3853489" y="356700"/>
            <a:ext cx="7644448" cy="2034194"/>
          </a:xfrm>
          <a:prstGeom prst="cloudCallout">
            <a:avLst>
              <a:gd name="adj1" fmla="val -52433"/>
              <a:gd name="adj2" fmla="val 23485"/>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Title 3">
            <a:extLst>
              <a:ext uri="{FF2B5EF4-FFF2-40B4-BE49-F238E27FC236}">
                <a16:creationId xmlns:a16="http://schemas.microsoft.com/office/drawing/2014/main" id="{CC0AB447-B8DC-4297-8952-81254F04EC30}"/>
              </a:ext>
            </a:extLst>
          </p:cNvPr>
          <p:cNvSpPr txBox="1">
            <a:spLocks/>
          </p:cNvSpPr>
          <p:nvPr/>
        </p:nvSpPr>
        <p:spPr>
          <a:xfrm>
            <a:off x="694063" y="558149"/>
            <a:ext cx="10515600" cy="769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b="1">
                <a:solidFill>
                  <a:schemeClr val="accent1">
                    <a:lumMod val="50000"/>
                  </a:schemeClr>
                </a:solidFill>
                <a:latin typeface="Candara" panose="020E0502030303020204" pitchFamily="34" charset="0"/>
              </a:rPr>
              <a:t>Principles</a:t>
            </a:r>
            <a:endParaRPr lang="en-AU" sz="4000">
              <a:solidFill>
                <a:schemeClr val="accent1">
                  <a:lumMod val="50000"/>
                </a:schemeClr>
              </a:solidFill>
              <a:latin typeface="Candara" panose="020E0502030303020204" pitchFamily="34" charset="0"/>
            </a:endParaRPr>
          </a:p>
        </p:txBody>
      </p:sp>
      <p:sp>
        <p:nvSpPr>
          <p:cNvPr id="10" name="TextBox 9">
            <a:extLst>
              <a:ext uri="{FF2B5EF4-FFF2-40B4-BE49-F238E27FC236}">
                <a16:creationId xmlns:a16="http://schemas.microsoft.com/office/drawing/2014/main" id="{8CC49CA7-9A51-4E54-845C-E74FF1344255}"/>
              </a:ext>
            </a:extLst>
          </p:cNvPr>
          <p:cNvSpPr txBox="1"/>
          <p:nvPr/>
        </p:nvSpPr>
        <p:spPr>
          <a:xfrm>
            <a:off x="4380063" y="3030098"/>
            <a:ext cx="6097836" cy="369332"/>
          </a:xfrm>
          <a:prstGeom prst="rect">
            <a:avLst/>
          </a:prstGeom>
          <a:noFill/>
        </p:spPr>
        <p:txBody>
          <a:bodyPr wrap="square">
            <a:spAutoFit/>
          </a:bodyPr>
          <a:lstStyle/>
          <a:p>
            <a:pPr marL="285750" lvl="0" indent="-285750">
              <a:buFont typeface="Arial" panose="020B0604020202020204" pitchFamily="34" charset="0"/>
              <a:buChar char="•"/>
            </a:pPr>
            <a:r>
              <a:rPr lang="en-AU"/>
              <a:t>filenames contain info on </a:t>
            </a:r>
            <a:r>
              <a:rPr lang="en-AU" b="1"/>
              <a:t>content</a:t>
            </a:r>
            <a:r>
              <a:rPr lang="en-AU"/>
              <a:t> </a:t>
            </a:r>
          </a:p>
        </p:txBody>
      </p:sp>
      <p:sp>
        <p:nvSpPr>
          <p:cNvPr id="11" name="Thought Bubble: Cloud 10">
            <a:extLst>
              <a:ext uri="{FF2B5EF4-FFF2-40B4-BE49-F238E27FC236}">
                <a16:creationId xmlns:a16="http://schemas.microsoft.com/office/drawing/2014/main" id="{52FC934C-13D8-40BB-A8EC-CCEDE8FA61BB}"/>
              </a:ext>
            </a:extLst>
          </p:cNvPr>
          <p:cNvSpPr/>
          <p:nvPr/>
        </p:nvSpPr>
        <p:spPr>
          <a:xfrm>
            <a:off x="3972838" y="2678209"/>
            <a:ext cx="5562260" cy="1162150"/>
          </a:xfrm>
          <a:prstGeom prst="cloudCallout">
            <a:avLst>
              <a:gd name="adj1" fmla="val -55029"/>
              <a:gd name="adj2" fmla="val -4817"/>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hought Bubble: Cloud 11">
            <a:extLst>
              <a:ext uri="{FF2B5EF4-FFF2-40B4-BE49-F238E27FC236}">
                <a16:creationId xmlns:a16="http://schemas.microsoft.com/office/drawing/2014/main" id="{668A6576-5463-477F-B971-79DD5BAFE429}"/>
              </a:ext>
            </a:extLst>
          </p:cNvPr>
          <p:cNvSpPr/>
          <p:nvPr/>
        </p:nvSpPr>
        <p:spPr>
          <a:xfrm>
            <a:off x="3724959" y="4730837"/>
            <a:ext cx="6058019" cy="1350474"/>
          </a:xfrm>
          <a:prstGeom prst="cloudCallout">
            <a:avLst>
              <a:gd name="adj1" fmla="val -31451"/>
              <a:gd name="adj2" fmla="val -65487"/>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spcAft>
                <a:spcPts val="0"/>
              </a:spcAft>
              <a:buFont typeface="Wingdings" panose="05000000000000000000" pitchFamily="2" charset="2"/>
              <a:buChar char=""/>
            </a:pPr>
            <a:r>
              <a:rPr lang="en-AU">
                <a:solidFill>
                  <a:schemeClr val="tx1"/>
                </a:solidFill>
                <a:latin typeface="Calibri" panose="020F0502020204030204" pitchFamily="34" charset="0"/>
                <a:ea typeface="Calibri" panose="020F0502020204030204" pitchFamily="34" charset="0"/>
                <a:cs typeface="Times New Roman" panose="02020603050405020304" pitchFamily="18" charset="0"/>
              </a:rPr>
              <a:t>put something</a:t>
            </a:r>
            <a:r>
              <a:rPr lang="en-AU" b="1">
                <a:solidFill>
                  <a:schemeClr val="tx1"/>
                </a:solidFill>
                <a:latin typeface="Calibri" panose="020F0502020204030204" pitchFamily="34" charset="0"/>
                <a:ea typeface="Calibri" panose="020F0502020204030204" pitchFamily="34" charset="0"/>
                <a:cs typeface="Times New Roman" panose="02020603050405020304" pitchFamily="18" charset="0"/>
              </a:rPr>
              <a:t> numeric </a:t>
            </a:r>
            <a:r>
              <a:rPr lang="en-AU">
                <a:solidFill>
                  <a:schemeClr val="tx1"/>
                </a:solidFill>
                <a:latin typeface="Calibri" panose="020F0502020204030204" pitchFamily="34" charset="0"/>
                <a:ea typeface="Calibri" panose="020F0502020204030204" pitchFamily="34" charset="0"/>
                <a:cs typeface="Times New Roman" panose="02020603050405020304" pitchFamily="18" charset="0"/>
              </a:rPr>
              <a:t>first </a:t>
            </a:r>
          </a:p>
          <a:p>
            <a:pPr marL="342900" lvl="0" indent="-342900">
              <a:lnSpc>
                <a:spcPct val="107000"/>
              </a:lnSpc>
              <a:spcAft>
                <a:spcPts val="0"/>
              </a:spcAft>
              <a:buFont typeface="Wingdings" panose="05000000000000000000" pitchFamily="2" charset="2"/>
              <a:buChar char=""/>
            </a:pPr>
            <a:r>
              <a:rPr lang="en-AU">
                <a:solidFill>
                  <a:schemeClr val="tx1"/>
                </a:solidFill>
                <a:latin typeface="Calibri" panose="020F0502020204030204" pitchFamily="34" charset="0"/>
                <a:ea typeface="Calibri" panose="020F0502020204030204" pitchFamily="34" charset="0"/>
                <a:cs typeface="Times New Roman" panose="02020603050405020304" pitchFamily="18" charset="0"/>
              </a:rPr>
              <a:t>use a standard system for </a:t>
            </a:r>
            <a:r>
              <a:rPr lang="en-AU" b="1">
                <a:solidFill>
                  <a:schemeClr val="tx1"/>
                </a:solidFill>
                <a:latin typeface="Calibri" panose="020F0502020204030204" pitchFamily="34" charset="0"/>
                <a:ea typeface="Calibri" panose="020F0502020204030204" pitchFamily="34" charset="0"/>
                <a:cs typeface="Times New Roman" panose="02020603050405020304" pitchFamily="18" charset="0"/>
              </a:rPr>
              <a:t>dates</a:t>
            </a:r>
            <a:r>
              <a:rPr lang="en-AU">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0"/>
              </a:spcAft>
              <a:buFont typeface="Wingdings" panose="05000000000000000000" pitchFamily="2" charset="2"/>
              <a:buChar char=""/>
            </a:pPr>
            <a:r>
              <a:rPr lang="en-AU">
                <a:solidFill>
                  <a:schemeClr val="tx1"/>
                </a:solidFill>
                <a:latin typeface="Calibri" panose="020F0502020204030204" pitchFamily="34" charset="0"/>
                <a:ea typeface="Calibri" panose="020F0502020204030204" pitchFamily="34" charset="0"/>
                <a:cs typeface="Times New Roman" panose="02020603050405020304" pitchFamily="18" charset="0"/>
              </a:rPr>
              <a:t>left pad other numbers with zeroes</a:t>
            </a:r>
          </a:p>
        </p:txBody>
      </p:sp>
    </p:spTree>
    <p:extLst>
      <p:ext uri="{BB962C8B-B14F-4D97-AF65-F5344CB8AC3E}">
        <p14:creationId xmlns:p14="http://schemas.microsoft.com/office/powerpoint/2010/main" val="3382525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D3B98F-775B-DB50-C7B4-769A22115043}"/>
              </a:ext>
            </a:extLst>
          </p:cNvPr>
          <p:cNvPicPr>
            <a:picLocks noChangeAspect="1"/>
          </p:cNvPicPr>
          <p:nvPr/>
        </p:nvPicPr>
        <p:blipFill>
          <a:blip r:embed="rId2"/>
          <a:stretch>
            <a:fillRect/>
          </a:stretch>
        </p:blipFill>
        <p:spPr>
          <a:xfrm>
            <a:off x="1632844" y="1412480"/>
            <a:ext cx="8926312" cy="4581415"/>
          </a:xfrm>
          <a:prstGeom prst="rect">
            <a:avLst/>
          </a:prstGeom>
        </p:spPr>
      </p:pic>
      <p:sp>
        <p:nvSpPr>
          <p:cNvPr id="5" name="TextBox 4">
            <a:extLst>
              <a:ext uri="{FF2B5EF4-FFF2-40B4-BE49-F238E27FC236}">
                <a16:creationId xmlns:a16="http://schemas.microsoft.com/office/drawing/2014/main" id="{7E273830-FECE-5D1E-54E0-4BB8A3F91528}"/>
              </a:ext>
            </a:extLst>
          </p:cNvPr>
          <p:cNvSpPr txBox="1"/>
          <p:nvPr/>
        </p:nvSpPr>
        <p:spPr>
          <a:xfrm>
            <a:off x="1503754" y="5994693"/>
            <a:ext cx="9617337" cy="461665"/>
          </a:xfrm>
          <a:prstGeom prst="rect">
            <a:avLst/>
          </a:prstGeom>
          <a:noFill/>
        </p:spPr>
        <p:txBody>
          <a:bodyPr wrap="square" rtlCol="0">
            <a:spAutoFit/>
          </a:bodyPr>
          <a:lstStyle/>
          <a:p>
            <a:r>
              <a:rPr lang="en-AU" sz="2400">
                <a:latin typeface="Candara" panose="020E0502030303020204" pitchFamily="34" charset="0"/>
                <a:cs typeface="Arial"/>
              </a:rPr>
              <a:t>Which </a:t>
            </a:r>
            <a:r>
              <a:rPr lang="en-AU" sz="2400">
                <a:solidFill>
                  <a:schemeClr val="tx2">
                    <a:lumMod val="75000"/>
                  </a:schemeClr>
                </a:solidFill>
                <a:latin typeface="Candara" panose="020E0502030303020204" pitchFamily="34" charset="0"/>
                <a:ea typeface="+mj-ea"/>
                <a:cs typeface="+mj-cs"/>
              </a:rPr>
              <a:t>set</a:t>
            </a:r>
            <a:r>
              <a:rPr lang="en-AU" sz="2400">
                <a:latin typeface="Candara" panose="020E0502030303020204" pitchFamily="34" charset="0"/>
                <a:cs typeface="Arial"/>
              </a:rPr>
              <a:t> of file(name)s do you want at 3 a.m. before a deadline?</a:t>
            </a:r>
          </a:p>
        </p:txBody>
      </p:sp>
      <p:pic>
        <p:nvPicPr>
          <p:cNvPr id="6" name="Graphic 5" descr="Open folder with solid fill">
            <a:extLst>
              <a:ext uri="{FF2B5EF4-FFF2-40B4-BE49-F238E27FC236}">
                <a16:creationId xmlns:a16="http://schemas.microsoft.com/office/drawing/2014/main" id="{8928109C-CFBE-A392-D7AD-18C6FA924E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7993" y="1412480"/>
            <a:ext cx="579096" cy="579096"/>
          </a:xfrm>
          <a:prstGeom prst="rect">
            <a:avLst/>
          </a:prstGeom>
        </p:spPr>
      </p:pic>
      <p:pic>
        <p:nvPicPr>
          <p:cNvPr id="7" name="Graphic 6" descr="Open folder with solid fill">
            <a:extLst>
              <a:ext uri="{FF2B5EF4-FFF2-40B4-BE49-F238E27FC236}">
                <a16:creationId xmlns:a16="http://schemas.microsoft.com/office/drawing/2014/main" id="{6D1109DC-1248-0882-CF0B-FE360466C0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5006" y="1412480"/>
            <a:ext cx="579096" cy="579096"/>
          </a:xfrm>
          <a:prstGeom prst="rect">
            <a:avLst/>
          </a:prstGeom>
        </p:spPr>
      </p:pic>
      <p:sp>
        <p:nvSpPr>
          <p:cNvPr id="9" name="TextBox 8">
            <a:extLst>
              <a:ext uri="{FF2B5EF4-FFF2-40B4-BE49-F238E27FC236}">
                <a16:creationId xmlns:a16="http://schemas.microsoft.com/office/drawing/2014/main" id="{9C1941B8-97F4-3550-F16E-F6E50CE7AE16}"/>
              </a:ext>
            </a:extLst>
          </p:cNvPr>
          <p:cNvSpPr txBox="1"/>
          <p:nvPr/>
        </p:nvSpPr>
        <p:spPr>
          <a:xfrm>
            <a:off x="798755" y="632474"/>
            <a:ext cx="9539343" cy="646331"/>
          </a:xfrm>
          <a:prstGeom prst="rect">
            <a:avLst/>
          </a:prstGeom>
          <a:noFill/>
        </p:spPr>
        <p:txBody>
          <a:bodyPr wrap="square">
            <a:spAutoFit/>
          </a:bodyPr>
          <a:lstStyle/>
          <a:p>
            <a:pPr>
              <a:lnSpc>
                <a:spcPct val="90000"/>
              </a:lnSpc>
              <a:spcBef>
                <a:spcPct val="0"/>
              </a:spcBef>
            </a:pPr>
            <a:r>
              <a:rPr lang="en-AU" sz="4000" b="1">
                <a:solidFill>
                  <a:schemeClr val="accent1">
                    <a:lumMod val="50000"/>
                  </a:schemeClr>
                </a:solidFill>
                <a:latin typeface="Candara" panose="020E0502030303020204" pitchFamily="34" charset="0"/>
                <a:ea typeface="+mj-ea"/>
                <a:cs typeface="+mj-cs"/>
              </a:rPr>
              <a:t>Human readable file names</a:t>
            </a:r>
          </a:p>
        </p:txBody>
      </p:sp>
    </p:spTree>
    <p:extLst>
      <p:ext uri="{BB962C8B-B14F-4D97-AF65-F5344CB8AC3E}">
        <p14:creationId xmlns:p14="http://schemas.microsoft.com/office/powerpoint/2010/main" val="2623505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8A2D35-9342-1FFC-F8F8-7CFD991E3029}"/>
              </a:ext>
            </a:extLst>
          </p:cNvPr>
          <p:cNvPicPr>
            <a:picLocks noChangeAspect="1"/>
          </p:cNvPicPr>
          <p:nvPr/>
        </p:nvPicPr>
        <p:blipFill>
          <a:blip r:embed="rId3"/>
          <a:stretch>
            <a:fillRect/>
          </a:stretch>
        </p:blipFill>
        <p:spPr>
          <a:xfrm>
            <a:off x="1624404" y="2291030"/>
            <a:ext cx="8304904" cy="4566970"/>
          </a:xfrm>
          <a:prstGeom prst="rect">
            <a:avLst/>
          </a:prstGeom>
        </p:spPr>
      </p:pic>
      <p:sp>
        <p:nvSpPr>
          <p:cNvPr id="2" name="Title 2">
            <a:extLst>
              <a:ext uri="{FF2B5EF4-FFF2-40B4-BE49-F238E27FC236}">
                <a16:creationId xmlns:a16="http://schemas.microsoft.com/office/drawing/2014/main" id="{8168D008-675D-BE76-306D-91D41DFFB549}"/>
              </a:ext>
            </a:extLst>
          </p:cNvPr>
          <p:cNvSpPr txBox="1">
            <a:spLocks/>
          </p:cNvSpPr>
          <p:nvPr/>
        </p:nvSpPr>
        <p:spPr>
          <a:xfrm>
            <a:off x="532502" y="657640"/>
            <a:ext cx="8229600" cy="3497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4000" b="1">
                <a:solidFill>
                  <a:schemeClr val="accent1">
                    <a:lumMod val="50000"/>
                  </a:schemeClr>
                </a:solidFill>
                <a:latin typeface="Candara" panose="020E0502030303020204" pitchFamily="34" charset="0"/>
              </a:rPr>
              <a:t>Agree as a research team or lab on:</a:t>
            </a:r>
          </a:p>
        </p:txBody>
      </p:sp>
      <p:sp>
        <p:nvSpPr>
          <p:cNvPr id="3" name="Content Placeholder 1">
            <a:extLst>
              <a:ext uri="{FF2B5EF4-FFF2-40B4-BE49-F238E27FC236}">
                <a16:creationId xmlns:a16="http://schemas.microsoft.com/office/drawing/2014/main" id="{1FDC307F-47A4-55C8-DBB6-CF34C7D6D44E}"/>
              </a:ext>
            </a:extLst>
          </p:cNvPr>
          <p:cNvSpPr txBox="1">
            <a:spLocks/>
          </p:cNvSpPr>
          <p:nvPr/>
        </p:nvSpPr>
        <p:spPr>
          <a:xfrm>
            <a:off x="457034" y="1454230"/>
            <a:ext cx="10612586" cy="11421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lumMod val="75000"/>
                  </a:schemeClr>
                </a:solidFill>
                <a:latin typeface="Candara" panose="020E0502030303020204" pitchFamily="34" charset="0"/>
              </a:rPr>
              <a:t>Order - confirm which element should go first, so that files on the same theme are listed together and can therefore be found easily. </a:t>
            </a:r>
          </a:p>
          <a:p>
            <a:r>
              <a:rPr lang="en-US" sz="1800">
                <a:solidFill>
                  <a:schemeClr val="tx2">
                    <a:lumMod val="75000"/>
                  </a:schemeClr>
                </a:solidFill>
                <a:latin typeface="Candara" panose="020E0502030303020204" pitchFamily="34" charset="0"/>
              </a:rPr>
              <a:t>Numbers - specify the number of digits to left pad the numbers so that files are listed numerically e.g., 01, 002, etc.</a:t>
            </a:r>
          </a:p>
        </p:txBody>
      </p:sp>
      <p:sp>
        <p:nvSpPr>
          <p:cNvPr id="5" name="TextBox 4">
            <a:extLst>
              <a:ext uri="{FF2B5EF4-FFF2-40B4-BE49-F238E27FC236}">
                <a16:creationId xmlns:a16="http://schemas.microsoft.com/office/drawing/2014/main" id="{6B94D87F-F64E-048B-CBA3-B8371CEC199E}"/>
              </a:ext>
            </a:extLst>
          </p:cNvPr>
          <p:cNvSpPr txBox="1"/>
          <p:nvPr/>
        </p:nvSpPr>
        <p:spPr>
          <a:xfrm>
            <a:off x="6304527" y="6512312"/>
            <a:ext cx="5761093" cy="230832"/>
          </a:xfrm>
          <a:prstGeom prst="rect">
            <a:avLst/>
          </a:prstGeom>
          <a:noFill/>
        </p:spPr>
        <p:txBody>
          <a:bodyPr wrap="square">
            <a:spAutoFit/>
          </a:bodyPr>
          <a:lstStyle/>
          <a:p>
            <a:r>
              <a:rPr lang="en-AU" sz="900"/>
              <a:t>Source: http://www2.stat.duke.edu/~rcs46/lectures_2015/01-markdown-git/slides/naming-slides/naming-slides.pdf</a:t>
            </a:r>
          </a:p>
        </p:txBody>
      </p:sp>
    </p:spTree>
    <p:extLst>
      <p:ext uri="{BB962C8B-B14F-4D97-AF65-F5344CB8AC3E}">
        <p14:creationId xmlns:p14="http://schemas.microsoft.com/office/powerpoint/2010/main" val="946203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D7F580-1797-1DF6-FFB1-E6FC564D45A9}"/>
              </a:ext>
            </a:extLst>
          </p:cNvPr>
          <p:cNvSpPr txBox="1">
            <a:spLocks/>
          </p:cNvSpPr>
          <p:nvPr/>
        </p:nvSpPr>
        <p:spPr>
          <a:xfrm>
            <a:off x="677732" y="2285760"/>
            <a:ext cx="3808207" cy="256184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70000"/>
              </a:lnSpc>
              <a:buFont typeface="Arial" panose="020B0604020202020204" pitchFamily="34" charset="0"/>
              <a:buNone/>
            </a:pPr>
            <a:r>
              <a:rPr lang="en-US" sz="3200">
                <a:solidFill>
                  <a:schemeClr val="accent1">
                    <a:lumMod val="50000"/>
                  </a:schemeClr>
                </a:solidFill>
                <a:latin typeface="Candara" panose="020E0502030303020204" pitchFamily="34" charset="0"/>
              </a:rPr>
              <a:t>Some characters may have special meaning to the operating system so avoid using these when you are naming files.</a:t>
            </a:r>
          </a:p>
        </p:txBody>
      </p:sp>
      <p:sp>
        <p:nvSpPr>
          <p:cNvPr id="3" name="Title 2">
            <a:extLst>
              <a:ext uri="{FF2B5EF4-FFF2-40B4-BE49-F238E27FC236}">
                <a16:creationId xmlns:a16="http://schemas.microsoft.com/office/drawing/2014/main" id="{25FFE454-7FA8-DDD6-F16B-30A61CD12AA9}"/>
              </a:ext>
            </a:extLst>
          </p:cNvPr>
          <p:cNvSpPr txBox="1">
            <a:spLocks/>
          </p:cNvSpPr>
          <p:nvPr/>
        </p:nvSpPr>
        <p:spPr>
          <a:xfrm>
            <a:off x="677732" y="555156"/>
            <a:ext cx="9907793" cy="133257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4000" b="1">
                <a:solidFill>
                  <a:schemeClr val="accent1">
                    <a:lumMod val="50000"/>
                  </a:schemeClr>
                </a:solidFill>
                <a:latin typeface="Candara" panose="020E0502030303020204" pitchFamily="34" charset="0"/>
              </a:rPr>
              <a:t>Avoid using these characters in a filename</a:t>
            </a:r>
          </a:p>
        </p:txBody>
      </p:sp>
      <p:sp>
        <p:nvSpPr>
          <p:cNvPr id="5" name="TextBox 4">
            <a:extLst>
              <a:ext uri="{FF2B5EF4-FFF2-40B4-BE49-F238E27FC236}">
                <a16:creationId xmlns:a16="http://schemas.microsoft.com/office/drawing/2014/main" id="{03846000-DECB-CDD8-88DC-09A9F1249893}"/>
              </a:ext>
            </a:extLst>
          </p:cNvPr>
          <p:cNvSpPr txBox="1"/>
          <p:nvPr/>
        </p:nvSpPr>
        <p:spPr>
          <a:xfrm>
            <a:off x="5801062" y="6411951"/>
            <a:ext cx="6186500" cy="246221"/>
          </a:xfrm>
          <a:prstGeom prst="rect">
            <a:avLst/>
          </a:prstGeom>
          <a:noFill/>
        </p:spPr>
        <p:txBody>
          <a:bodyPr wrap="square">
            <a:spAutoFit/>
          </a:bodyPr>
          <a:lstStyle/>
          <a:p>
            <a:r>
              <a:rPr lang="en-US" sz="1000"/>
              <a:t>Source: https://www.ibm.com/support/knowledgecenter/en/ssw_aix_71/com.ibm.aix.osdevice/filename_conv.htm</a:t>
            </a:r>
            <a:endParaRPr lang="en-AU" sz="1000"/>
          </a:p>
        </p:txBody>
      </p:sp>
      <p:sp>
        <p:nvSpPr>
          <p:cNvPr id="7" name="TextBox 6">
            <a:extLst>
              <a:ext uri="{FF2B5EF4-FFF2-40B4-BE49-F238E27FC236}">
                <a16:creationId xmlns:a16="http://schemas.microsoft.com/office/drawing/2014/main" id="{AFD46CF0-CE97-56B0-6B77-93F44B038454}"/>
              </a:ext>
            </a:extLst>
          </p:cNvPr>
          <p:cNvSpPr txBox="1"/>
          <p:nvPr/>
        </p:nvSpPr>
        <p:spPr>
          <a:xfrm>
            <a:off x="5680038" y="1775012"/>
            <a:ext cx="5709622" cy="4135619"/>
          </a:xfrm>
          <a:prstGeom prst="rect">
            <a:avLst/>
          </a:prstGeom>
          <a:solidFill>
            <a:schemeClr val="bg2">
              <a:lumMod val="90000"/>
            </a:schemeClr>
          </a:solidFill>
        </p:spPr>
        <p:txBody>
          <a:bodyPr wrap="square">
            <a:spAutoFit/>
          </a:bodyPr>
          <a:lstStyle/>
          <a:p>
            <a:pPr marL="0" indent="0" algn="ctr" fontAlgn="base">
              <a:lnSpc>
                <a:spcPct val="170000"/>
              </a:lnSpc>
              <a:buFont typeface="Arial" panose="020B0604020202020204" pitchFamily="34" charset="0"/>
              <a:buNone/>
            </a:pPr>
            <a:r>
              <a:rPr lang="en-US" sz="3600"/>
              <a:t>/  \  “  ‘  *  ;  -  ? </a:t>
            </a:r>
          </a:p>
          <a:p>
            <a:pPr marL="0" indent="0" algn="ctr" fontAlgn="base">
              <a:lnSpc>
                <a:spcPct val="170000"/>
              </a:lnSpc>
              <a:buFont typeface="Arial" panose="020B0604020202020204" pitchFamily="34" charset="0"/>
              <a:buNone/>
            </a:pPr>
            <a:r>
              <a:rPr lang="en-US" sz="3600"/>
              <a:t>[  ]  (  )  ~  !  $ </a:t>
            </a:r>
          </a:p>
          <a:p>
            <a:pPr marL="0" indent="0" algn="ctr" fontAlgn="base">
              <a:lnSpc>
                <a:spcPct val="170000"/>
              </a:lnSpc>
              <a:buFont typeface="Arial" panose="020B0604020202020204" pitchFamily="34" charset="0"/>
              <a:buNone/>
            </a:pPr>
            <a:r>
              <a:rPr lang="en-US" sz="3600"/>
              <a:t> {  }  &amp;  &gt;   #  @  | </a:t>
            </a:r>
          </a:p>
          <a:p>
            <a:pPr marL="0" indent="0" algn="ctr" fontAlgn="base">
              <a:lnSpc>
                <a:spcPct val="170000"/>
              </a:lnSpc>
              <a:buFont typeface="Arial" panose="020B0604020202020204" pitchFamily="34" charset="0"/>
              <a:buNone/>
            </a:pPr>
            <a:r>
              <a:rPr lang="en-US" sz="3600" i="1"/>
              <a:t>spaces    tabs     new lines</a:t>
            </a:r>
          </a:p>
          <a:p>
            <a:pPr marL="0" indent="0" algn="ctr" fontAlgn="base">
              <a:lnSpc>
                <a:spcPct val="170000"/>
              </a:lnSpc>
              <a:buFont typeface="Arial" panose="020B0604020202020204" pitchFamily="34" charset="0"/>
              <a:buNone/>
            </a:pPr>
            <a:r>
              <a:rPr lang="en-US" sz="1200" i="1"/>
              <a:t> </a:t>
            </a:r>
            <a:endParaRPr lang="en-AU" sz="1200" i="1"/>
          </a:p>
        </p:txBody>
      </p:sp>
    </p:spTree>
    <p:extLst>
      <p:ext uri="{BB962C8B-B14F-4D97-AF65-F5344CB8AC3E}">
        <p14:creationId xmlns:p14="http://schemas.microsoft.com/office/powerpoint/2010/main" val="217987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2CBAC9-5010-45A8-BC31-E561F1569F26}"/>
              </a:ext>
            </a:extLst>
          </p:cNvPr>
          <p:cNvSpPr txBox="1"/>
          <p:nvPr/>
        </p:nvSpPr>
        <p:spPr>
          <a:xfrm>
            <a:off x="694063" y="1694459"/>
            <a:ext cx="10047384" cy="2390013"/>
          </a:xfrm>
          <a:prstGeom prst="rect">
            <a:avLst/>
          </a:prstGeom>
          <a:noFill/>
        </p:spPr>
        <p:txBody>
          <a:bodyPr wrap="square">
            <a:spAutoFit/>
          </a:bodyPr>
          <a:lstStyle/>
          <a:p>
            <a:pPr marL="342900" indent="-342900" fontAlgn="base">
              <a:lnSpc>
                <a:spcPct val="170000"/>
              </a:lnSpc>
              <a:buFont typeface="+mj-lt"/>
              <a:buAutoNum type="arabicPeriod"/>
            </a:pPr>
            <a:r>
              <a:rPr lang="en-US">
                <a:solidFill>
                  <a:srgbClr val="0070C0"/>
                </a:solidFill>
                <a:latin typeface="Candara" panose="020E0502030303020204" pitchFamily="34" charset="0"/>
                <a:hlinkClick r:id="rId2">
                  <a:extLst>
                    <a:ext uri="{A12FA001-AC4F-418D-AE19-62706E023703}">
                      <ahyp:hlinkClr xmlns:ahyp="http://schemas.microsoft.com/office/drawing/2018/hyperlinkcolor" val="tx"/>
                    </a:ext>
                  </a:extLst>
                </a:hlinkClick>
              </a:rPr>
              <a:t>Naming things by Jenny Bryan</a:t>
            </a:r>
            <a:r>
              <a:rPr lang="en-US">
                <a:solidFill>
                  <a:srgbClr val="0070C0"/>
                </a:solidFill>
                <a:latin typeface="Candara" panose="020E0502030303020204" pitchFamily="34" charset="0"/>
              </a:rPr>
              <a:t>   </a:t>
            </a:r>
            <a:r>
              <a:rPr lang="en-US">
                <a:latin typeface="Candara" panose="020E0502030303020204" pitchFamily="34" charset="0"/>
              </a:rPr>
              <a:t>Easy to view slideshow</a:t>
            </a:r>
          </a:p>
          <a:p>
            <a:pPr marL="342900" indent="-342900" fontAlgn="base">
              <a:lnSpc>
                <a:spcPct val="170000"/>
              </a:lnSpc>
              <a:buFont typeface="+mj-lt"/>
              <a:buAutoNum type="arabicPeriod"/>
            </a:pPr>
            <a:r>
              <a:rPr lang="en-US">
                <a:solidFill>
                  <a:srgbClr val="0070C0"/>
                </a:solidFill>
                <a:latin typeface="Candara" panose="020E0502030303020204" pitchFamily="34" charset="0"/>
                <a:hlinkClick r:id="rId3">
                  <a:extLst>
                    <a:ext uri="{A12FA001-AC4F-418D-AE19-62706E023703}">
                      <ahyp:hlinkClr xmlns:ahyp="http://schemas.microsoft.com/office/drawing/2018/hyperlinkcolor" val="tx"/>
                    </a:ext>
                  </a:extLst>
                </a:hlinkClick>
              </a:rPr>
              <a:t>File naming and folder conventions by CESSDA ERIC</a:t>
            </a:r>
            <a:r>
              <a:rPr lang="en-US">
                <a:solidFill>
                  <a:srgbClr val="0070C0"/>
                </a:solidFill>
                <a:latin typeface="Candara" panose="020E0502030303020204" pitchFamily="34" charset="0"/>
              </a:rPr>
              <a:t> </a:t>
            </a:r>
            <a:r>
              <a:rPr lang="en-US">
                <a:latin typeface="Candara" panose="020E0502030303020204" pitchFamily="34" charset="0"/>
              </a:rPr>
              <a:t>- Provides file naming strategies</a:t>
            </a:r>
          </a:p>
          <a:p>
            <a:pPr marL="342900" indent="-342900" fontAlgn="base">
              <a:lnSpc>
                <a:spcPct val="170000"/>
              </a:lnSpc>
              <a:buFont typeface="+mj-lt"/>
              <a:buAutoNum type="arabicPeriod"/>
            </a:pPr>
            <a:r>
              <a:rPr lang="en-US">
                <a:latin typeface="Candara" panose="020E0502030303020204" pitchFamily="34" charset="0"/>
              </a:rPr>
              <a:t>University of Edinburgh has a comprehensive but easy to follow 13 step rule </a:t>
            </a:r>
            <a:r>
              <a:rPr lang="en-US">
                <a:solidFill>
                  <a:srgbClr val="0070C0"/>
                </a:solidFill>
                <a:latin typeface="Candara" panose="020E0502030303020204" pitchFamily="34" charset="0"/>
                <a:hlinkClick r:id="rId4">
                  <a:extLst>
                    <a:ext uri="{A12FA001-AC4F-418D-AE19-62706E023703}">
                      <ahyp:hlinkClr xmlns:ahyp="http://schemas.microsoft.com/office/drawing/2018/hyperlinkcolor" val="tx"/>
                    </a:ext>
                  </a:extLst>
                </a:hlinkClick>
              </a:rPr>
              <a:t>https://www.ed.ac.uk/records-management/guidance/records/practical-guidance/naming-conventions</a:t>
            </a:r>
            <a:endParaRPr lang="en-US">
              <a:solidFill>
                <a:srgbClr val="0070C0"/>
              </a:solidFill>
              <a:latin typeface="Candara" panose="020E0502030303020204" pitchFamily="34" charset="0"/>
            </a:endParaRPr>
          </a:p>
        </p:txBody>
      </p:sp>
      <p:sp>
        <p:nvSpPr>
          <p:cNvPr id="5" name="Title 3">
            <a:extLst>
              <a:ext uri="{FF2B5EF4-FFF2-40B4-BE49-F238E27FC236}">
                <a16:creationId xmlns:a16="http://schemas.microsoft.com/office/drawing/2014/main" id="{93745078-101B-4664-AC78-F99F3B4BF110}"/>
              </a:ext>
            </a:extLst>
          </p:cNvPr>
          <p:cNvSpPr txBox="1">
            <a:spLocks/>
          </p:cNvSpPr>
          <p:nvPr/>
        </p:nvSpPr>
        <p:spPr>
          <a:xfrm>
            <a:off x="694063" y="558149"/>
            <a:ext cx="10515600" cy="769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b="1">
                <a:solidFill>
                  <a:schemeClr val="accent1">
                    <a:lumMod val="50000"/>
                  </a:schemeClr>
                </a:solidFill>
                <a:latin typeface="Candara" panose="020E0502030303020204" pitchFamily="34" charset="0"/>
              </a:rPr>
              <a:t>References</a:t>
            </a:r>
            <a:endParaRPr lang="en-AU" sz="4000">
              <a:solidFill>
                <a:schemeClr val="accent1">
                  <a:lumMod val="50000"/>
                </a:schemeClr>
              </a:solidFill>
              <a:latin typeface="Candara" panose="020E0502030303020204" pitchFamily="34" charset="0"/>
            </a:endParaRPr>
          </a:p>
        </p:txBody>
      </p:sp>
    </p:spTree>
    <p:extLst>
      <p:ext uri="{BB962C8B-B14F-4D97-AF65-F5344CB8AC3E}">
        <p14:creationId xmlns:p14="http://schemas.microsoft.com/office/powerpoint/2010/main" val="1871508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86E5107A-CD01-43DD-8FA0-6A2D34E5D73C}"/>
              </a:ext>
            </a:extLst>
          </p:cNvPr>
          <p:cNvGraphicFramePr>
            <a:graphicFrameLocks/>
          </p:cNvGraphicFramePr>
          <p:nvPr>
            <p:extLst>
              <p:ext uri="{D42A27DB-BD31-4B8C-83A1-F6EECF244321}">
                <p14:modId xmlns:p14="http://schemas.microsoft.com/office/powerpoint/2010/main" val="72935584"/>
              </p:ext>
            </p:extLst>
          </p:nvPr>
        </p:nvGraphicFramePr>
        <p:xfrm>
          <a:off x="4534212" y="441140"/>
          <a:ext cx="7007251" cy="5971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6C6DDC30-CEA9-4993-AD69-7B1FF8CF87BC}"/>
              </a:ext>
            </a:extLst>
          </p:cNvPr>
          <p:cNvSpPr txBox="1"/>
          <p:nvPr/>
        </p:nvSpPr>
        <p:spPr>
          <a:xfrm>
            <a:off x="439986" y="735759"/>
            <a:ext cx="4094226" cy="2923877"/>
          </a:xfrm>
          <a:prstGeom prst="rect">
            <a:avLst/>
          </a:prstGeom>
          <a:noFill/>
        </p:spPr>
        <p:txBody>
          <a:bodyPr wrap="square">
            <a:spAutoFit/>
          </a:bodyPr>
          <a:lstStyle/>
          <a:p>
            <a:pPr fontAlgn="base"/>
            <a:r>
              <a:rPr lang="en-US" sz="4000" b="1">
                <a:solidFill>
                  <a:schemeClr val="accent1">
                    <a:lumMod val="50000"/>
                  </a:schemeClr>
                </a:solidFill>
                <a:latin typeface="Candara" panose="020E0502030303020204" pitchFamily="34" charset="0"/>
                <a:ea typeface="+mj-ea"/>
                <a:cs typeface="+mj-cs"/>
              </a:rPr>
              <a:t>Documentation</a:t>
            </a:r>
          </a:p>
          <a:p>
            <a:pPr marL="342900" indent="-342900" fontAlgn="base">
              <a:buClr>
                <a:schemeClr val="accent1">
                  <a:lumMod val="75000"/>
                </a:schemeClr>
              </a:buClr>
              <a:buFont typeface="+mj-lt"/>
              <a:buAutoNum type="arabicPeriod"/>
            </a:pPr>
            <a:endParaRPr lang="en-US" sz="2400">
              <a:latin typeface="Candara" panose="020E0502030303020204" pitchFamily="34" charset="0"/>
            </a:endParaRPr>
          </a:p>
          <a:p>
            <a:pPr marL="342900" indent="-342900" fontAlgn="base">
              <a:buClr>
                <a:schemeClr val="accent1">
                  <a:lumMod val="75000"/>
                </a:schemeClr>
              </a:buClr>
              <a:buFont typeface="+mj-lt"/>
              <a:buAutoNum type="arabicPeriod"/>
            </a:pPr>
            <a:endParaRPr lang="en-US" sz="2400">
              <a:latin typeface="Candara" panose="020E0502030303020204" pitchFamily="34" charset="0"/>
            </a:endParaRPr>
          </a:p>
          <a:p>
            <a:pPr marL="342900" indent="-342900" fontAlgn="base">
              <a:buClr>
                <a:schemeClr val="accent1">
                  <a:lumMod val="75000"/>
                </a:schemeClr>
              </a:buClr>
              <a:buFont typeface="+mj-lt"/>
              <a:buAutoNum type="arabicPeriod"/>
            </a:pPr>
            <a:r>
              <a:rPr lang="en-US" sz="2400">
                <a:latin typeface="Candara" panose="020E0502030303020204" pitchFamily="34" charset="0"/>
              </a:rPr>
              <a:t>File naming conventions</a:t>
            </a:r>
          </a:p>
          <a:p>
            <a:pPr marL="342900" indent="-342900" fontAlgn="base">
              <a:buClr>
                <a:schemeClr val="accent1">
                  <a:lumMod val="75000"/>
                </a:schemeClr>
              </a:buClr>
              <a:buFont typeface="+mj-lt"/>
              <a:buAutoNum type="arabicPeriod"/>
            </a:pPr>
            <a:r>
              <a:rPr lang="en-US" sz="2400" b="1">
                <a:solidFill>
                  <a:schemeClr val="accent2">
                    <a:lumMod val="75000"/>
                  </a:schemeClr>
                </a:solidFill>
                <a:latin typeface="Candara" panose="020E0502030303020204" pitchFamily="34" charset="0"/>
              </a:rPr>
              <a:t>Folder structures</a:t>
            </a:r>
          </a:p>
          <a:p>
            <a:pPr marL="342900" indent="-342900" fontAlgn="base">
              <a:buClr>
                <a:schemeClr val="accent1">
                  <a:lumMod val="75000"/>
                </a:schemeClr>
              </a:buClr>
              <a:buFont typeface="+mj-lt"/>
              <a:buAutoNum type="arabicPeriod"/>
            </a:pPr>
            <a:r>
              <a:rPr lang="en-US" sz="2400">
                <a:latin typeface="Candara" panose="020E0502030303020204" pitchFamily="34" charset="0"/>
              </a:rPr>
              <a:t>Automation</a:t>
            </a:r>
          </a:p>
          <a:p>
            <a:pPr marL="342900" indent="-342900" fontAlgn="base">
              <a:buClr>
                <a:schemeClr val="accent1">
                  <a:lumMod val="75000"/>
                </a:schemeClr>
              </a:buClr>
              <a:buFont typeface="+mj-lt"/>
              <a:buAutoNum type="arabicPeriod"/>
            </a:pPr>
            <a:r>
              <a:rPr lang="en-US" sz="2400">
                <a:latin typeface="Candara" panose="020E0502030303020204" pitchFamily="34" charset="0"/>
              </a:rPr>
              <a:t>Version control</a:t>
            </a:r>
          </a:p>
        </p:txBody>
      </p:sp>
      <p:pic>
        <p:nvPicPr>
          <p:cNvPr id="5" name="Graphic 4" descr="Mop and bucket outline">
            <a:extLst>
              <a:ext uri="{FF2B5EF4-FFF2-40B4-BE49-F238E27FC236}">
                <a16:creationId xmlns:a16="http://schemas.microsoft.com/office/drawing/2014/main" id="{DFCD1CA5-1B0D-42A8-87C2-629BAF5CE6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6958" y="3833387"/>
            <a:ext cx="2102001" cy="2102001"/>
          </a:xfrm>
          <a:prstGeom prst="rect">
            <a:avLst/>
          </a:prstGeom>
        </p:spPr>
      </p:pic>
    </p:spTree>
    <p:extLst>
      <p:ext uri="{BB962C8B-B14F-4D97-AF65-F5344CB8AC3E}">
        <p14:creationId xmlns:p14="http://schemas.microsoft.com/office/powerpoint/2010/main" val="4237872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4B6449-D51B-42F6-BB47-503CA4597897}"/>
              </a:ext>
            </a:extLst>
          </p:cNvPr>
          <p:cNvSpPr txBox="1"/>
          <p:nvPr/>
        </p:nvSpPr>
        <p:spPr>
          <a:xfrm>
            <a:off x="4534212" y="1380882"/>
            <a:ext cx="6535407" cy="4524315"/>
          </a:xfrm>
          <a:prstGeom prst="rect">
            <a:avLst/>
          </a:prstGeom>
          <a:noFill/>
        </p:spPr>
        <p:txBody>
          <a:bodyPr wrap="square">
            <a:spAutoFit/>
          </a:bodyPr>
          <a:lstStyle/>
          <a:p>
            <a:pPr marL="342900" indent="-342900">
              <a:buClr>
                <a:schemeClr val="accent2">
                  <a:lumMod val="75000"/>
                </a:schemeClr>
              </a:buClr>
              <a:buFont typeface="+mj-lt"/>
              <a:buAutoNum type="arabicPeriod"/>
            </a:pPr>
            <a:r>
              <a:rPr lang="en-US" sz="2400">
                <a:solidFill>
                  <a:schemeClr val="accent1">
                    <a:lumMod val="50000"/>
                  </a:schemeClr>
                </a:solidFill>
                <a:latin typeface="Candara" panose="020E0502030303020204" pitchFamily="34" charset="0"/>
              </a:rPr>
              <a:t>Like files, folders can follow a </a:t>
            </a:r>
            <a:r>
              <a:rPr lang="en-US" sz="2400" b="1">
                <a:solidFill>
                  <a:schemeClr val="accent1">
                    <a:lumMod val="50000"/>
                  </a:schemeClr>
                </a:solidFill>
                <a:latin typeface="Candara" panose="020E0502030303020204" pitchFamily="34" charset="0"/>
              </a:rPr>
              <a:t>naming convention</a:t>
            </a:r>
            <a:r>
              <a:rPr lang="en-US" sz="2400">
                <a:solidFill>
                  <a:schemeClr val="accent1">
                    <a:lumMod val="50000"/>
                  </a:schemeClr>
                </a:solidFill>
                <a:latin typeface="Candara" panose="020E0502030303020204" pitchFamily="34" charset="0"/>
              </a:rPr>
              <a:t>. </a:t>
            </a:r>
          </a:p>
          <a:p>
            <a:pPr marL="342900" indent="-342900">
              <a:buClr>
                <a:schemeClr val="accent2">
                  <a:lumMod val="75000"/>
                </a:schemeClr>
              </a:buClr>
              <a:buFont typeface="+mj-lt"/>
              <a:buAutoNum type="arabicPeriod"/>
            </a:pPr>
            <a:endParaRPr lang="en-US" sz="2400">
              <a:solidFill>
                <a:schemeClr val="accent1">
                  <a:lumMod val="50000"/>
                </a:schemeClr>
              </a:solidFill>
              <a:latin typeface="Candara" panose="020E0502030303020204" pitchFamily="34" charset="0"/>
            </a:endParaRPr>
          </a:p>
          <a:p>
            <a:pPr marL="342900" indent="-342900">
              <a:buClr>
                <a:schemeClr val="accent2">
                  <a:lumMod val="75000"/>
                </a:schemeClr>
              </a:buClr>
              <a:buFont typeface="+mj-lt"/>
              <a:buAutoNum type="arabicPeriod"/>
            </a:pPr>
            <a:endParaRPr lang="en-US" sz="2400">
              <a:solidFill>
                <a:schemeClr val="accent1">
                  <a:lumMod val="50000"/>
                </a:schemeClr>
              </a:solidFill>
              <a:latin typeface="Candara" panose="020E0502030303020204" pitchFamily="34" charset="0"/>
            </a:endParaRPr>
          </a:p>
          <a:p>
            <a:pPr marL="342900" indent="-342900">
              <a:buClr>
                <a:schemeClr val="accent2">
                  <a:lumMod val="75000"/>
                </a:schemeClr>
              </a:buClr>
              <a:buFont typeface="+mj-lt"/>
              <a:buAutoNum type="arabicPeriod"/>
            </a:pPr>
            <a:r>
              <a:rPr lang="en-US" sz="2400">
                <a:solidFill>
                  <a:schemeClr val="accent1">
                    <a:lumMod val="50000"/>
                  </a:schemeClr>
                </a:solidFill>
                <a:latin typeface="Candara" panose="020E0502030303020204" pitchFamily="34" charset="0"/>
              </a:rPr>
              <a:t>By prefixing with numbers, you can force your files and folders to be ordered to match the steps in your workflow.   </a:t>
            </a:r>
          </a:p>
          <a:p>
            <a:pPr marL="342900" indent="-342900">
              <a:buClr>
                <a:schemeClr val="accent2">
                  <a:lumMod val="75000"/>
                </a:schemeClr>
              </a:buClr>
              <a:buFont typeface="+mj-lt"/>
              <a:buAutoNum type="arabicPeriod"/>
            </a:pPr>
            <a:endParaRPr lang="en-US" sz="2400">
              <a:solidFill>
                <a:schemeClr val="accent1">
                  <a:lumMod val="50000"/>
                </a:schemeClr>
              </a:solidFill>
              <a:latin typeface="Candara" panose="020E0502030303020204" pitchFamily="34" charset="0"/>
            </a:endParaRPr>
          </a:p>
          <a:p>
            <a:pPr marL="342900" indent="-342900">
              <a:buClr>
                <a:schemeClr val="accent2">
                  <a:lumMod val="75000"/>
                </a:schemeClr>
              </a:buClr>
              <a:buFont typeface="+mj-lt"/>
              <a:buAutoNum type="arabicPeriod"/>
            </a:pPr>
            <a:endParaRPr lang="en-US" sz="2400">
              <a:solidFill>
                <a:schemeClr val="accent1">
                  <a:lumMod val="50000"/>
                </a:schemeClr>
              </a:solidFill>
              <a:latin typeface="Candara" panose="020E0502030303020204" pitchFamily="34" charset="0"/>
            </a:endParaRPr>
          </a:p>
          <a:p>
            <a:pPr marL="342900" indent="-342900">
              <a:buClr>
                <a:schemeClr val="accent2">
                  <a:lumMod val="75000"/>
                </a:schemeClr>
              </a:buClr>
              <a:buFont typeface="+mj-lt"/>
              <a:buAutoNum type="arabicPeriod"/>
            </a:pPr>
            <a:r>
              <a:rPr lang="en-US" sz="2400">
                <a:solidFill>
                  <a:schemeClr val="accent1">
                    <a:lumMod val="50000"/>
                  </a:schemeClr>
                </a:solidFill>
                <a:latin typeface="Candara" panose="020E0502030303020204" pitchFamily="34" charset="0"/>
              </a:rPr>
              <a:t>Good practice is to document your folder structure for future reference in a shared README file.</a:t>
            </a:r>
            <a:endParaRPr lang="en-AU" sz="2400">
              <a:solidFill>
                <a:schemeClr val="accent1">
                  <a:lumMod val="50000"/>
                </a:schemeClr>
              </a:solidFill>
              <a:latin typeface="Candara" panose="020E0502030303020204" pitchFamily="34" charset="0"/>
            </a:endParaRPr>
          </a:p>
        </p:txBody>
      </p:sp>
      <p:pic>
        <p:nvPicPr>
          <p:cNvPr id="6" name="Graphic 5" descr="Checklist">
            <a:extLst>
              <a:ext uri="{FF2B5EF4-FFF2-40B4-BE49-F238E27FC236}">
                <a16:creationId xmlns:a16="http://schemas.microsoft.com/office/drawing/2014/main" id="{A38B1DAA-4CEE-495E-B0CC-9F6EFB9D1B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381" y="3723201"/>
            <a:ext cx="2181996" cy="2181996"/>
          </a:xfrm>
          <a:prstGeom prst="rect">
            <a:avLst/>
          </a:prstGeom>
        </p:spPr>
      </p:pic>
      <p:sp>
        <p:nvSpPr>
          <p:cNvPr id="7" name="TextBox 6">
            <a:extLst>
              <a:ext uri="{FF2B5EF4-FFF2-40B4-BE49-F238E27FC236}">
                <a16:creationId xmlns:a16="http://schemas.microsoft.com/office/drawing/2014/main" id="{350A5E90-E563-3979-301B-88C0581368F7}"/>
              </a:ext>
            </a:extLst>
          </p:cNvPr>
          <p:cNvSpPr txBox="1"/>
          <p:nvPr/>
        </p:nvSpPr>
        <p:spPr>
          <a:xfrm>
            <a:off x="439986" y="735759"/>
            <a:ext cx="4094226" cy="2923877"/>
          </a:xfrm>
          <a:prstGeom prst="rect">
            <a:avLst/>
          </a:prstGeom>
          <a:noFill/>
        </p:spPr>
        <p:txBody>
          <a:bodyPr wrap="square">
            <a:spAutoFit/>
          </a:bodyPr>
          <a:lstStyle/>
          <a:p>
            <a:pPr fontAlgn="base"/>
            <a:r>
              <a:rPr lang="en-US" sz="4000" b="1">
                <a:solidFill>
                  <a:schemeClr val="accent1">
                    <a:lumMod val="50000"/>
                  </a:schemeClr>
                </a:solidFill>
                <a:latin typeface="Candara" panose="020E0502030303020204" pitchFamily="34" charset="0"/>
                <a:ea typeface="+mj-ea"/>
                <a:cs typeface="+mj-cs"/>
              </a:rPr>
              <a:t>Documentation</a:t>
            </a:r>
          </a:p>
          <a:p>
            <a:pPr marL="342900" indent="-342900" fontAlgn="base">
              <a:buClr>
                <a:schemeClr val="accent1">
                  <a:lumMod val="75000"/>
                </a:schemeClr>
              </a:buClr>
              <a:buFont typeface="+mj-lt"/>
              <a:buAutoNum type="arabicPeriod"/>
            </a:pPr>
            <a:endParaRPr lang="en-US" sz="2400">
              <a:latin typeface="Candara" panose="020E0502030303020204" pitchFamily="34" charset="0"/>
            </a:endParaRPr>
          </a:p>
          <a:p>
            <a:pPr marL="342900" indent="-342900" fontAlgn="base">
              <a:buClr>
                <a:schemeClr val="accent1">
                  <a:lumMod val="75000"/>
                </a:schemeClr>
              </a:buClr>
              <a:buFont typeface="+mj-lt"/>
              <a:buAutoNum type="arabicPeriod"/>
            </a:pPr>
            <a:endParaRPr lang="en-US" sz="2400">
              <a:latin typeface="Candara" panose="020E0502030303020204" pitchFamily="34" charset="0"/>
            </a:endParaRPr>
          </a:p>
          <a:p>
            <a:pPr marL="342900" indent="-342900" fontAlgn="base">
              <a:buClr>
                <a:schemeClr val="accent1">
                  <a:lumMod val="75000"/>
                </a:schemeClr>
              </a:buClr>
              <a:buFont typeface="+mj-lt"/>
              <a:buAutoNum type="arabicPeriod"/>
            </a:pPr>
            <a:r>
              <a:rPr lang="en-US" sz="2400">
                <a:latin typeface="Candara" panose="020E0502030303020204" pitchFamily="34" charset="0"/>
              </a:rPr>
              <a:t>File naming conventions</a:t>
            </a:r>
          </a:p>
          <a:p>
            <a:pPr marL="342900" indent="-342900" fontAlgn="base">
              <a:buClr>
                <a:schemeClr val="accent1">
                  <a:lumMod val="75000"/>
                </a:schemeClr>
              </a:buClr>
              <a:buFont typeface="+mj-lt"/>
              <a:buAutoNum type="arabicPeriod"/>
            </a:pPr>
            <a:r>
              <a:rPr lang="en-US" sz="2400" b="1">
                <a:solidFill>
                  <a:schemeClr val="accent2">
                    <a:lumMod val="75000"/>
                  </a:schemeClr>
                </a:solidFill>
                <a:latin typeface="Candara" panose="020E0502030303020204" pitchFamily="34" charset="0"/>
              </a:rPr>
              <a:t>Folder structures</a:t>
            </a:r>
          </a:p>
          <a:p>
            <a:pPr marL="342900" indent="-342900" fontAlgn="base">
              <a:buClr>
                <a:schemeClr val="accent1">
                  <a:lumMod val="75000"/>
                </a:schemeClr>
              </a:buClr>
              <a:buFont typeface="+mj-lt"/>
              <a:buAutoNum type="arabicPeriod"/>
            </a:pPr>
            <a:r>
              <a:rPr lang="en-US" sz="2400">
                <a:latin typeface="Candara" panose="020E0502030303020204" pitchFamily="34" charset="0"/>
              </a:rPr>
              <a:t>Automation</a:t>
            </a:r>
          </a:p>
          <a:p>
            <a:pPr marL="342900" indent="-342900" fontAlgn="base">
              <a:buClr>
                <a:schemeClr val="accent1">
                  <a:lumMod val="75000"/>
                </a:schemeClr>
              </a:buClr>
              <a:buFont typeface="+mj-lt"/>
              <a:buAutoNum type="arabicPeriod"/>
            </a:pPr>
            <a:r>
              <a:rPr lang="en-US" sz="2400">
                <a:latin typeface="Candara" panose="020E0502030303020204" pitchFamily="34" charset="0"/>
              </a:rPr>
              <a:t>Version control</a:t>
            </a:r>
          </a:p>
        </p:txBody>
      </p:sp>
    </p:spTree>
    <p:extLst>
      <p:ext uri="{BB962C8B-B14F-4D97-AF65-F5344CB8AC3E}">
        <p14:creationId xmlns:p14="http://schemas.microsoft.com/office/powerpoint/2010/main" val="3628470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C36A6F-1C86-434A-9312-1114A72ED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49" y="1553697"/>
            <a:ext cx="5384371" cy="3750591"/>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BBEEEF1A-B776-42C0-BE43-D15722474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631" y="2395784"/>
            <a:ext cx="4675373" cy="1801621"/>
          </a:xfrm>
          <a:prstGeom prst="rect">
            <a:avLst/>
          </a:prstGeom>
          <a:effectLst>
            <a:outerShdw blurRad="50800" dist="381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id="{6B904A61-9B79-4292-9FA0-C31E8380C723}"/>
              </a:ext>
            </a:extLst>
          </p:cNvPr>
          <p:cNvCxnSpPr>
            <a:cxnSpLocks/>
          </p:cNvCxnSpPr>
          <p:nvPr/>
        </p:nvCxnSpPr>
        <p:spPr>
          <a:xfrm>
            <a:off x="1967999" y="2925813"/>
            <a:ext cx="1076415" cy="245613"/>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9E89EE4-0F33-4DA8-B584-31314CA608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643" y="3416577"/>
            <a:ext cx="7084959" cy="1504659"/>
          </a:xfrm>
          <a:prstGeom prst="rect">
            <a:avLst/>
          </a:prstGeom>
          <a:effectLst>
            <a:outerShdw blurRad="50800" dist="38100" dir="2700000" algn="tl" rotWithShape="0">
              <a:prstClr val="black">
                <a:alpha val="40000"/>
              </a:prstClr>
            </a:outerShdw>
          </a:effectLst>
        </p:spPr>
      </p:pic>
      <p:cxnSp>
        <p:nvCxnSpPr>
          <p:cNvPr id="15" name="Straight Arrow Connector 14">
            <a:extLst>
              <a:ext uri="{FF2B5EF4-FFF2-40B4-BE49-F238E27FC236}">
                <a16:creationId xmlns:a16="http://schemas.microsoft.com/office/drawing/2014/main" id="{2209E36C-209A-4D8A-863E-48B3B3DA1782}"/>
              </a:ext>
            </a:extLst>
          </p:cNvPr>
          <p:cNvCxnSpPr>
            <a:cxnSpLocks/>
          </p:cNvCxnSpPr>
          <p:nvPr/>
        </p:nvCxnSpPr>
        <p:spPr>
          <a:xfrm>
            <a:off x="3859066" y="3189983"/>
            <a:ext cx="798995" cy="100742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EE81F87-CAE0-460E-98D1-B8E05D5F0B5E}"/>
              </a:ext>
            </a:extLst>
          </p:cNvPr>
          <p:cNvSpPr txBox="1"/>
          <p:nvPr/>
        </p:nvSpPr>
        <p:spPr>
          <a:xfrm>
            <a:off x="474849" y="5510818"/>
            <a:ext cx="10874468" cy="830997"/>
          </a:xfrm>
          <a:prstGeom prst="rect">
            <a:avLst/>
          </a:prstGeom>
          <a:solidFill>
            <a:schemeClr val="accent2">
              <a:lumMod val="40000"/>
              <a:lumOff val="60000"/>
            </a:schemeClr>
          </a:solidFill>
        </p:spPr>
        <p:txBody>
          <a:bodyPr wrap="square" rtlCol="0">
            <a:spAutoFit/>
          </a:bodyPr>
          <a:lstStyle/>
          <a:p>
            <a:pPr marL="285744" indent="-285744">
              <a:buClr>
                <a:schemeClr val="bg1"/>
              </a:buClr>
              <a:buSzPct val="80000"/>
              <a:buFont typeface="Wingdings" panose="05000000000000000000" pitchFamily="2" charset="2"/>
              <a:buChar char="ü"/>
            </a:pPr>
            <a:r>
              <a:rPr lang="en-AU" sz="2400">
                <a:solidFill>
                  <a:schemeClr val="bg2">
                    <a:lumMod val="25000"/>
                  </a:schemeClr>
                </a:solidFill>
              </a:rPr>
              <a:t>Establish good practices at the very start of a new project</a:t>
            </a:r>
          </a:p>
          <a:p>
            <a:pPr marL="285744" indent="-285744">
              <a:buClr>
                <a:schemeClr val="bg1"/>
              </a:buClr>
              <a:buSzPct val="80000"/>
              <a:buFont typeface="Wingdings" panose="05000000000000000000" pitchFamily="2" charset="2"/>
              <a:buChar char="ü"/>
            </a:pPr>
            <a:r>
              <a:rPr lang="en-AU" sz="2400">
                <a:solidFill>
                  <a:schemeClr val="bg2">
                    <a:lumMod val="25000"/>
                  </a:schemeClr>
                </a:solidFill>
              </a:rPr>
              <a:t>Use a strong project folder structure combined with a file naming protocol</a:t>
            </a:r>
          </a:p>
        </p:txBody>
      </p:sp>
      <p:sp>
        <p:nvSpPr>
          <p:cNvPr id="23" name="Title 1">
            <a:extLst>
              <a:ext uri="{FF2B5EF4-FFF2-40B4-BE49-F238E27FC236}">
                <a16:creationId xmlns:a16="http://schemas.microsoft.com/office/drawing/2014/main" id="{D8D8F50F-C987-4F95-AF10-FC0AB946DCCE}"/>
              </a:ext>
            </a:extLst>
          </p:cNvPr>
          <p:cNvSpPr txBox="1">
            <a:spLocks/>
          </p:cNvSpPr>
          <p:nvPr/>
        </p:nvSpPr>
        <p:spPr>
          <a:xfrm>
            <a:off x="-503054" y="4838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        </a:t>
            </a:r>
            <a:r>
              <a:rPr lang="en-AU" sz="4800">
                <a:solidFill>
                  <a:schemeClr val="tx2">
                    <a:lumMod val="75000"/>
                  </a:schemeClr>
                </a:solidFill>
                <a:latin typeface="Candara" panose="020E0502030303020204" pitchFamily="34" charset="0"/>
              </a:rPr>
              <a:t>Project data structure</a:t>
            </a:r>
            <a:endParaRPr lang="en-AU">
              <a:solidFill>
                <a:schemeClr val="tx2">
                  <a:lumMod val="75000"/>
                </a:schemeClr>
              </a:solidFill>
              <a:latin typeface="Candara" panose="020E0502030303020204" pitchFamily="34" charset="0"/>
            </a:endParaRPr>
          </a:p>
        </p:txBody>
      </p:sp>
      <p:pic>
        <p:nvPicPr>
          <p:cNvPr id="11" name="Picture 10" descr="Table&#10;&#10;Description automatically generated with medium confidence">
            <a:extLst>
              <a:ext uri="{FF2B5EF4-FFF2-40B4-BE49-F238E27FC236}">
                <a16:creationId xmlns:a16="http://schemas.microsoft.com/office/drawing/2014/main" id="{2145D3EA-B32A-4196-B3CE-31555E626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9913" y="580045"/>
            <a:ext cx="2801689" cy="2609938"/>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B2CA06FA-1D01-4A87-B6A1-B9116FE13473}"/>
              </a:ext>
            </a:extLst>
          </p:cNvPr>
          <p:cNvSpPr txBox="1"/>
          <p:nvPr/>
        </p:nvSpPr>
        <p:spPr>
          <a:xfrm>
            <a:off x="7129542" y="823503"/>
            <a:ext cx="1262744" cy="646331"/>
          </a:xfrm>
          <a:prstGeom prst="rect">
            <a:avLst/>
          </a:prstGeom>
          <a:noFill/>
        </p:spPr>
        <p:txBody>
          <a:bodyPr wrap="square" rtlCol="0">
            <a:spAutoFit/>
          </a:bodyPr>
          <a:lstStyle/>
          <a:p>
            <a:r>
              <a:rPr lang="en-AU" b="1">
                <a:solidFill>
                  <a:schemeClr val="accent1">
                    <a:lumMod val="50000"/>
                  </a:schemeClr>
                </a:solidFill>
                <a:latin typeface="Candara" panose="020E0502030303020204" pitchFamily="34" charset="0"/>
              </a:rPr>
              <a:t>Using numbers</a:t>
            </a:r>
          </a:p>
        </p:txBody>
      </p:sp>
      <p:cxnSp>
        <p:nvCxnSpPr>
          <p:cNvPr id="13" name="Straight Arrow Connector 12">
            <a:extLst>
              <a:ext uri="{FF2B5EF4-FFF2-40B4-BE49-F238E27FC236}">
                <a16:creationId xmlns:a16="http://schemas.microsoft.com/office/drawing/2014/main" id="{1820E2AA-9D62-4612-BA67-80470F1A840F}"/>
              </a:ext>
            </a:extLst>
          </p:cNvPr>
          <p:cNvCxnSpPr>
            <a:cxnSpLocks/>
          </p:cNvCxnSpPr>
          <p:nvPr/>
        </p:nvCxnSpPr>
        <p:spPr>
          <a:xfrm>
            <a:off x="7963672" y="1091633"/>
            <a:ext cx="629528" cy="55035"/>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778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5">
            <a:extLst>
              <a:ext uri="{FF2B5EF4-FFF2-40B4-BE49-F238E27FC236}">
                <a16:creationId xmlns:a16="http://schemas.microsoft.com/office/drawing/2014/main" id="{58E658BA-168F-41E4-9734-5F822E30E644}"/>
              </a:ext>
            </a:extLst>
          </p:cNvPr>
          <p:cNvGraphicFramePr>
            <a:graphicFrameLocks/>
          </p:cNvGraphicFramePr>
          <p:nvPr>
            <p:extLst>
              <p:ext uri="{D42A27DB-BD31-4B8C-83A1-F6EECF244321}">
                <p14:modId xmlns:p14="http://schemas.microsoft.com/office/powerpoint/2010/main" val="3936390279"/>
              </p:ext>
            </p:extLst>
          </p:nvPr>
        </p:nvGraphicFramePr>
        <p:xfrm>
          <a:off x="430579" y="1410523"/>
          <a:ext cx="11090861" cy="5162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4">
            <a:extLst>
              <a:ext uri="{FF2B5EF4-FFF2-40B4-BE49-F238E27FC236}">
                <a16:creationId xmlns:a16="http://schemas.microsoft.com/office/drawing/2014/main" id="{D27948C9-53FB-45E1-B3A5-D5C46B526E64}"/>
              </a:ext>
            </a:extLst>
          </p:cNvPr>
          <p:cNvSpPr txBox="1">
            <a:spLocks/>
          </p:cNvSpPr>
          <p:nvPr/>
        </p:nvSpPr>
        <p:spPr>
          <a:xfrm>
            <a:off x="288536" y="573418"/>
            <a:ext cx="9486634" cy="774961"/>
          </a:xfrm>
          <a:prstGeom prst="rect">
            <a:avLst/>
          </a:prstGeom>
        </p:spPr>
        <p:txBody>
          <a:bodyPr anchor="t">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accent1">
                    <a:lumMod val="50000"/>
                  </a:schemeClr>
                </a:solidFill>
                <a:latin typeface="Candara" panose="020E0502030303020204" pitchFamily="34" charset="0"/>
              </a:rPr>
              <a:t>To develop a logical structure for your team, consider these points:</a:t>
            </a:r>
            <a:br>
              <a:rPr lang="en-US" sz="1500"/>
            </a:br>
            <a:endParaRPr lang="en-AU" sz="1500"/>
          </a:p>
        </p:txBody>
      </p:sp>
    </p:spTree>
    <p:extLst>
      <p:ext uri="{BB962C8B-B14F-4D97-AF65-F5344CB8AC3E}">
        <p14:creationId xmlns:p14="http://schemas.microsoft.com/office/powerpoint/2010/main" val="105449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5">
            <a:extLst>
              <a:ext uri="{FF2B5EF4-FFF2-40B4-BE49-F238E27FC236}">
                <a16:creationId xmlns:a16="http://schemas.microsoft.com/office/drawing/2014/main" id="{F8179F17-36CC-4009-8DB2-726EF0F34785}"/>
              </a:ext>
            </a:extLst>
          </p:cNvPr>
          <p:cNvGraphicFramePr>
            <a:graphicFrameLocks/>
          </p:cNvGraphicFramePr>
          <p:nvPr>
            <p:extLst>
              <p:ext uri="{D42A27DB-BD31-4B8C-83A1-F6EECF244321}">
                <p14:modId xmlns:p14="http://schemas.microsoft.com/office/powerpoint/2010/main" val="2634973420"/>
              </p:ext>
            </p:extLst>
          </p:nvPr>
        </p:nvGraphicFramePr>
        <p:xfrm>
          <a:off x="1129553" y="1667435"/>
          <a:ext cx="9854005"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4">
            <a:extLst>
              <a:ext uri="{FF2B5EF4-FFF2-40B4-BE49-F238E27FC236}">
                <a16:creationId xmlns:a16="http://schemas.microsoft.com/office/drawing/2014/main" id="{662E1053-B834-46FA-8A6C-B99B40AF51A8}"/>
              </a:ext>
            </a:extLst>
          </p:cNvPr>
          <p:cNvSpPr txBox="1">
            <a:spLocks/>
          </p:cNvSpPr>
          <p:nvPr/>
        </p:nvSpPr>
        <p:spPr>
          <a:xfrm>
            <a:off x="701336" y="436711"/>
            <a:ext cx="10422384" cy="930450"/>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accent1">
                    <a:lumMod val="50000"/>
                  </a:schemeClr>
                </a:solidFill>
                <a:latin typeface="Candara" panose="020E0502030303020204" pitchFamily="34" charset="0"/>
              </a:rPr>
              <a:t>Once you have developed your </a:t>
            </a:r>
            <a:r>
              <a:rPr lang="en-US" sz="3200" b="1" i="1">
                <a:solidFill>
                  <a:schemeClr val="accent2">
                    <a:lumMod val="75000"/>
                  </a:schemeClr>
                </a:solidFill>
                <a:latin typeface="Candara" panose="020E0502030303020204" pitchFamily="34" charset="0"/>
              </a:rPr>
              <a:t>folder structure </a:t>
            </a:r>
            <a:r>
              <a:rPr lang="en-US" sz="3200" b="1">
                <a:solidFill>
                  <a:schemeClr val="accent1">
                    <a:lumMod val="50000"/>
                  </a:schemeClr>
                </a:solidFill>
                <a:latin typeface="Candara" panose="020E0502030303020204" pitchFamily="34" charset="0"/>
              </a:rPr>
              <a:t>and </a:t>
            </a:r>
            <a:r>
              <a:rPr lang="en-US" sz="3200" b="1" i="1">
                <a:solidFill>
                  <a:schemeClr val="accent2">
                    <a:lumMod val="75000"/>
                  </a:schemeClr>
                </a:solidFill>
                <a:latin typeface="Candara" panose="020E0502030303020204" pitchFamily="34" charset="0"/>
              </a:rPr>
              <a:t>file naming convention</a:t>
            </a:r>
            <a:r>
              <a:rPr lang="en-US" sz="3200" b="1">
                <a:solidFill>
                  <a:schemeClr val="accent1">
                    <a:lumMod val="50000"/>
                  </a:schemeClr>
                </a:solidFill>
                <a:latin typeface="Candara" panose="020E0502030303020204" pitchFamily="34" charset="0"/>
              </a:rPr>
              <a:t>:</a:t>
            </a:r>
            <a:br>
              <a:rPr lang="en-US" sz="3200">
                <a:solidFill>
                  <a:schemeClr val="accent1">
                    <a:lumMod val="50000"/>
                  </a:schemeClr>
                </a:solidFill>
                <a:latin typeface="Candara" panose="020E0502030303020204" pitchFamily="34" charset="0"/>
              </a:rPr>
            </a:br>
            <a:endParaRPr lang="en-AU" sz="3200">
              <a:solidFill>
                <a:schemeClr val="accent1">
                  <a:lumMod val="50000"/>
                </a:schemeClr>
              </a:solidFill>
              <a:latin typeface="Candara" panose="020E0502030303020204" pitchFamily="34" charset="0"/>
            </a:endParaRPr>
          </a:p>
        </p:txBody>
      </p:sp>
    </p:spTree>
    <p:extLst>
      <p:ext uri="{BB962C8B-B14F-4D97-AF65-F5344CB8AC3E}">
        <p14:creationId xmlns:p14="http://schemas.microsoft.com/office/powerpoint/2010/main" val="353629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865C7C-1B0C-4442-85B6-19A1C5429402}"/>
              </a:ext>
            </a:extLst>
          </p:cNvPr>
          <p:cNvSpPr txBox="1"/>
          <p:nvPr/>
        </p:nvSpPr>
        <p:spPr>
          <a:xfrm>
            <a:off x="6833420" y="5466859"/>
            <a:ext cx="5063613" cy="830997"/>
          </a:xfrm>
          <a:prstGeom prst="rect">
            <a:avLst/>
          </a:prstGeom>
          <a:noFill/>
        </p:spPr>
        <p:txBody>
          <a:bodyPr wrap="square" lIns="91440" tIns="45720" rIns="91440" bIns="45720" anchor="t">
            <a:spAutoFit/>
          </a:bodyPr>
          <a:lstStyle/>
          <a:p>
            <a:pPr algn="l"/>
            <a:r>
              <a:rPr lang="en-US" sz="1600" b="0" i="0">
                <a:solidFill>
                  <a:schemeClr val="accent1">
                    <a:lumMod val="50000"/>
                  </a:schemeClr>
                </a:solidFill>
                <a:effectLst/>
                <a:latin typeface="Candara" panose="020E0502030303020204" pitchFamily="34" charset="0"/>
              </a:rPr>
              <a:t>Baker, M. 1,500 scientists lift the lid on reproducibility. </a:t>
            </a:r>
            <a:r>
              <a:rPr lang="en-US" sz="1600" b="0" i="1">
                <a:solidFill>
                  <a:schemeClr val="accent1">
                    <a:lumMod val="50000"/>
                  </a:schemeClr>
                </a:solidFill>
                <a:effectLst/>
                <a:latin typeface="Candara" panose="020E0502030303020204" pitchFamily="34" charset="0"/>
              </a:rPr>
              <a:t>Nature</a:t>
            </a:r>
            <a:r>
              <a:rPr lang="en-US" sz="1600" b="0" i="0">
                <a:solidFill>
                  <a:schemeClr val="accent1">
                    <a:lumMod val="50000"/>
                  </a:schemeClr>
                </a:solidFill>
                <a:effectLst/>
                <a:latin typeface="Candara" panose="020E0502030303020204" pitchFamily="34" charset="0"/>
              </a:rPr>
              <a:t> </a:t>
            </a:r>
            <a:r>
              <a:rPr lang="en-US" sz="1600" b="1" i="0">
                <a:solidFill>
                  <a:schemeClr val="accent1">
                    <a:lumMod val="50000"/>
                  </a:schemeClr>
                </a:solidFill>
                <a:effectLst/>
                <a:latin typeface="Candara" panose="020E0502030303020204" pitchFamily="34" charset="0"/>
              </a:rPr>
              <a:t>533, </a:t>
            </a:r>
            <a:r>
              <a:rPr lang="en-US" sz="1600" b="0" i="0">
                <a:solidFill>
                  <a:schemeClr val="accent1">
                    <a:lumMod val="50000"/>
                  </a:schemeClr>
                </a:solidFill>
                <a:effectLst/>
                <a:latin typeface="Candara" panose="020E0502030303020204" pitchFamily="34" charset="0"/>
              </a:rPr>
              <a:t>452–454 (2016). https://doi.org/10.1038/533452a</a:t>
            </a:r>
          </a:p>
        </p:txBody>
      </p:sp>
      <p:pic>
        <p:nvPicPr>
          <p:cNvPr id="3" name="Picture 2" descr="A screenshot of text&#10;&#10;Description automatically generated">
            <a:extLst>
              <a:ext uri="{FF2B5EF4-FFF2-40B4-BE49-F238E27FC236}">
                <a16:creationId xmlns:a16="http://schemas.microsoft.com/office/drawing/2014/main" id="{D72AB1A8-A846-4408-8A96-F6DC249C594D}"/>
              </a:ext>
            </a:extLst>
          </p:cNvPr>
          <p:cNvPicPr>
            <a:picLocks noChangeAspect="1"/>
          </p:cNvPicPr>
          <p:nvPr/>
        </p:nvPicPr>
        <p:blipFill>
          <a:blip r:embed="rId2"/>
          <a:stretch>
            <a:fillRect/>
          </a:stretch>
        </p:blipFill>
        <p:spPr>
          <a:xfrm>
            <a:off x="218148" y="60881"/>
            <a:ext cx="6266760" cy="6366232"/>
          </a:xfrm>
          <a:prstGeom prst="rect">
            <a:avLst/>
          </a:prstGeom>
        </p:spPr>
      </p:pic>
      <p:sp>
        <p:nvSpPr>
          <p:cNvPr id="4" name="TextBox 3">
            <a:extLst>
              <a:ext uri="{FF2B5EF4-FFF2-40B4-BE49-F238E27FC236}">
                <a16:creationId xmlns:a16="http://schemas.microsoft.com/office/drawing/2014/main" id="{ED4524BD-5519-4EBC-A4EE-8BA092A7B968}"/>
              </a:ext>
            </a:extLst>
          </p:cNvPr>
          <p:cNvSpPr txBox="1"/>
          <p:nvPr/>
        </p:nvSpPr>
        <p:spPr>
          <a:xfrm>
            <a:off x="7439602" y="1563035"/>
            <a:ext cx="1925624" cy="1200329"/>
          </a:xfrm>
          <a:prstGeom prst="rect">
            <a:avLst/>
          </a:prstGeom>
          <a:noFill/>
        </p:spPr>
        <p:txBody>
          <a:bodyPr wrap="square" rtlCol="0">
            <a:spAutoFit/>
          </a:bodyPr>
          <a:lstStyle/>
          <a:p>
            <a:pPr algn="ctr"/>
            <a:r>
              <a:rPr lang="en-AU" sz="2400">
                <a:solidFill>
                  <a:schemeClr val="accent1">
                    <a:lumMod val="50000"/>
                  </a:schemeClr>
                </a:solidFill>
                <a:latin typeface="Candara" panose="020E0502030303020204" pitchFamily="34" charset="0"/>
                <a:cs typeface="Arial"/>
              </a:rPr>
              <a:t>So many fields are over 50%</a:t>
            </a:r>
          </a:p>
        </p:txBody>
      </p:sp>
      <p:pic>
        <p:nvPicPr>
          <p:cNvPr id="6" name="Graphic 5" descr="Confused face with solid fill with solid fill">
            <a:extLst>
              <a:ext uri="{FF2B5EF4-FFF2-40B4-BE49-F238E27FC236}">
                <a16:creationId xmlns:a16="http://schemas.microsoft.com/office/drawing/2014/main" id="{5E5F3596-A1AE-4E65-8D4C-20C1FC5C5A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5214" y="560144"/>
            <a:ext cx="914400" cy="914400"/>
          </a:xfrm>
          <a:prstGeom prst="rect">
            <a:avLst/>
          </a:prstGeom>
        </p:spPr>
      </p:pic>
    </p:spTree>
    <p:extLst>
      <p:ext uri="{BB962C8B-B14F-4D97-AF65-F5344CB8AC3E}">
        <p14:creationId xmlns:p14="http://schemas.microsoft.com/office/powerpoint/2010/main" val="3533777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279A5-B4CF-4E37-B674-81CD5CC9F955}"/>
              </a:ext>
            </a:extLst>
          </p:cNvPr>
          <p:cNvSpPr txBox="1"/>
          <p:nvPr/>
        </p:nvSpPr>
        <p:spPr>
          <a:xfrm>
            <a:off x="689542" y="1230093"/>
            <a:ext cx="3032604" cy="4770537"/>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Beginner:</a:t>
            </a:r>
          </a:p>
          <a:p>
            <a:endParaRPr lang="en-AU" sz="2000">
              <a:latin typeface="Candara" panose="020E0502030303020204" pitchFamily="34" charset="0"/>
              <a:cs typeface="Arial"/>
            </a:endParaRPr>
          </a:p>
          <a:p>
            <a:pPr marL="285750" indent="-285750">
              <a:buFont typeface="Arial" panose="020B0604020202020204" pitchFamily="34" charset="0"/>
              <a:buChar char="•"/>
            </a:pPr>
            <a:r>
              <a:rPr lang="en-AU" sz="2000">
                <a:solidFill>
                  <a:schemeClr val="accent1">
                    <a:lumMod val="50000"/>
                  </a:schemeClr>
                </a:solidFill>
                <a:latin typeface="Candara" panose="020E0502030303020204" pitchFamily="34" charset="0"/>
              </a:rPr>
              <a:t>Pick a dataset and illustrate how you currently organise your files. </a:t>
            </a:r>
          </a:p>
          <a:p>
            <a:pPr marL="285750" indent="-285750">
              <a:buFont typeface="Arial" panose="020B0604020202020204" pitchFamily="34" charset="0"/>
              <a:buChar char="•"/>
            </a:pPr>
            <a:endParaRPr lang="en-AU" sz="2000">
              <a:solidFill>
                <a:schemeClr val="accent1">
                  <a:lumMod val="50000"/>
                </a:schemeClr>
              </a:solidFill>
              <a:latin typeface="Candara" panose="020E0502030303020204" pitchFamily="34" charset="0"/>
            </a:endParaRPr>
          </a:p>
          <a:p>
            <a:pPr marL="285750" indent="-285750">
              <a:buFont typeface="Arial" panose="020B0604020202020204" pitchFamily="34" charset="0"/>
              <a:buChar char="•"/>
            </a:pPr>
            <a:r>
              <a:rPr lang="en-AU" sz="2000">
                <a:solidFill>
                  <a:schemeClr val="accent1">
                    <a:lumMod val="50000"/>
                  </a:schemeClr>
                </a:solidFill>
                <a:latin typeface="Candara" panose="020E0502030303020204" pitchFamily="34" charset="0"/>
              </a:rPr>
              <a:t>(For the artists: Draw a picture that describes your current approach to file organisation)</a:t>
            </a:r>
          </a:p>
          <a:p>
            <a:pPr marL="285750" indent="-285750">
              <a:buFont typeface="Arial" panose="020B0604020202020204" pitchFamily="34" charset="0"/>
              <a:buChar char="•"/>
            </a:pPr>
            <a:endParaRPr lang="en-AU" sz="2000">
              <a:solidFill>
                <a:schemeClr val="accent1">
                  <a:lumMod val="50000"/>
                </a:schemeClr>
              </a:solidFill>
              <a:latin typeface="Candara" panose="020E0502030303020204" pitchFamily="34" charset="0"/>
            </a:endParaRPr>
          </a:p>
          <a:p>
            <a:pPr marL="285750" indent="-285750">
              <a:buFont typeface="Arial" panose="020B0604020202020204" pitchFamily="34" charset="0"/>
              <a:buChar char="•"/>
            </a:pPr>
            <a:r>
              <a:rPr lang="en-AU" sz="2000">
                <a:solidFill>
                  <a:schemeClr val="accent1">
                    <a:lumMod val="50000"/>
                  </a:schemeClr>
                </a:solidFill>
                <a:latin typeface="Candara" panose="020E0502030303020204" pitchFamily="34" charset="0"/>
              </a:rPr>
              <a:t>Consider what your folder hierarchy might look like.</a:t>
            </a:r>
          </a:p>
        </p:txBody>
      </p:sp>
      <p:sp>
        <p:nvSpPr>
          <p:cNvPr id="6" name="TextBox 5">
            <a:extLst>
              <a:ext uri="{FF2B5EF4-FFF2-40B4-BE49-F238E27FC236}">
                <a16:creationId xmlns:a16="http://schemas.microsoft.com/office/drawing/2014/main" id="{880EB554-62C6-4E9C-8F91-99F24110062E}"/>
              </a:ext>
            </a:extLst>
          </p:cNvPr>
          <p:cNvSpPr txBox="1"/>
          <p:nvPr/>
        </p:nvSpPr>
        <p:spPr>
          <a:xfrm>
            <a:off x="3966905" y="1230093"/>
            <a:ext cx="3216093" cy="4462760"/>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Intermediate:</a:t>
            </a:r>
          </a:p>
          <a:p>
            <a:pPr marL="342900" indent="-342900">
              <a:buFont typeface="Arial" panose="020B0604020202020204" pitchFamily="34" charset="0"/>
              <a:buChar char="•"/>
            </a:pPr>
            <a:endParaRPr lang="en-AU" sz="2000">
              <a:latin typeface="Candara" panose="020E0502030303020204" pitchFamily="34" charset="0"/>
              <a:cs typeface="Arial"/>
            </a:endParaRPr>
          </a:p>
          <a:p>
            <a:pPr marL="285750" indent="-285750">
              <a:buFont typeface="Arial" panose="020B0604020202020204" pitchFamily="34" charset="0"/>
              <a:buChar char="•"/>
            </a:pPr>
            <a:r>
              <a:rPr lang="en-AU" sz="2000">
                <a:solidFill>
                  <a:schemeClr val="accent1">
                    <a:lumMod val="50000"/>
                  </a:schemeClr>
                </a:solidFill>
                <a:latin typeface="Candara" panose="020E0502030303020204" pitchFamily="34" charset="0"/>
              </a:rPr>
              <a:t>Devise a better naming convention or note one or two improvements you could make to the way you currently name your files.</a:t>
            </a:r>
          </a:p>
          <a:p>
            <a:pPr marL="285750" indent="-285750">
              <a:buFont typeface="Arial" panose="020B0604020202020204" pitchFamily="34" charset="0"/>
              <a:buChar char="•"/>
            </a:pPr>
            <a:endParaRPr lang="en-AU" sz="2000">
              <a:solidFill>
                <a:schemeClr val="accent1">
                  <a:lumMod val="50000"/>
                </a:schemeClr>
              </a:solidFill>
              <a:latin typeface="Candara" panose="020E0502030303020204" pitchFamily="34" charset="0"/>
            </a:endParaRPr>
          </a:p>
          <a:p>
            <a:pPr marL="285750" indent="-285750">
              <a:buFont typeface="Arial" panose="020B0604020202020204" pitchFamily="34" charset="0"/>
              <a:buChar char="•"/>
            </a:pPr>
            <a:r>
              <a:rPr lang="en-AU" sz="2000">
                <a:solidFill>
                  <a:schemeClr val="accent1">
                    <a:lumMod val="50000"/>
                  </a:schemeClr>
                </a:solidFill>
                <a:latin typeface="Candara" panose="020E0502030303020204" pitchFamily="34" charset="0"/>
              </a:rPr>
              <a:t>Create a folder template and put it in a downloadable location for the project team to access.</a:t>
            </a:r>
          </a:p>
        </p:txBody>
      </p:sp>
      <p:sp>
        <p:nvSpPr>
          <p:cNvPr id="7" name="TextBox 6">
            <a:extLst>
              <a:ext uri="{FF2B5EF4-FFF2-40B4-BE49-F238E27FC236}">
                <a16:creationId xmlns:a16="http://schemas.microsoft.com/office/drawing/2014/main" id="{5B6C085F-CA6A-4C25-8DEF-07B91C28C184}"/>
              </a:ext>
            </a:extLst>
          </p:cNvPr>
          <p:cNvSpPr txBox="1"/>
          <p:nvPr/>
        </p:nvSpPr>
        <p:spPr>
          <a:xfrm>
            <a:off x="7689774" y="1230674"/>
            <a:ext cx="3584240" cy="3231654"/>
          </a:xfrm>
          <a:prstGeom prst="rect">
            <a:avLst/>
          </a:prstGeom>
          <a:noFill/>
        </p:spPr>
        <p:txBody>
          <a:bodyPr wrap="square" rtlCol="0">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Advanced</a:t>
            </a:r>
            <a:r>
              <a:rPr lang="en-AU" sz="2400">
                <a:solidFill>
                  <a:schemeClr val="tx2">
                    <a:lumMod val="75000"/>
                  </a:schemeClr>
                </a:solidFill>
                <a:latin typeface="Candara" panose="020E0502030303020204" pitchFamily="34" charset="0"/>
                <a:cs typeface="Arial"/>
              </a:rPr>
              <a:t>:</a:t>
            </a:r>
          </a:p>
          <a:p>
            <a:endParaRPr lang="en-AU" sz="2000">
              <a:latin typeface="Candara" panose="020E0502030303020204" pitchFamily="34" charset="0"/>
              <a:cs typeface="Arial"/>
            </a:endParaRPr>
          </a:p>
          <a:p>
            <a:pPr marL="285750" indent="-285750">
              <a:buFont typeface="Arial" panose="020B0604020202020204" pitchFamily="34" charset="0"/>
              <a:buChar char="•"/>
            </a:pPr>
            <a:r>
              <a:rPr lang="en-AU" sz="2000">
                <a:solidFill>
                  <a:schemeClr val="accent1">
                    <a:lumMod val="50000"/>
                  </a:schemeClr>
                </a:solidFill>
                <a:latin typeface="Candara" panose="020E0502030303020204" pitchFamily="34" charset="0"/>
              </a:rPr>
              <a:t>Come up with a policy for your group for folder structures. </a:t>
            </a:r>
          </a:p>
          <a:p>
            <a:pPr marL="285750" indent="-285750">
              <a:buFont typeface="Arial" panose="020B0604020202020204" pitchFamily="34" charset="0"/>
              <a:buChar char="•"/>
            </a:pPr>
            <a:endParaRPr lang="en-AU" sz="2000">
              <a:solidFill>
                <a:schemeClr val="accent1">
                  <a:lumMod val="50000"/>
                </a:schemeClr>
              </a:solidFill>
              <a:latin typeface="Candara" panose="020E0502030303020204" pitchFamily="34" charset="0"/>
            </a:endParaRPr>
          </a:p>
          <a:p>
            <a:pPr marL="285750" indent="-285750">
              <a:buFont typeface="Arial" panose="020B0604020202020204" pitchFamily="34" charset="0"/>
              <a:buChar char="•"/>
            </a:pPr>
            <a:r>
              <a:rPr lang="en-AU" sz="2000">
                <a:solidFill>
                  <a:schemeClr val="accent1">
                    <a:lumMod val="50000"/>
                  </a:schemeClr>
                </a:solidFill>
                <a:latin typeface="Candara" panose="020E0502030303020204" pitchFamily="34" charset="0"/>
              </a:rPr>
              <a:t>If you have several data collections, consider creating a separate data folder for each one.</a:t>
            </a:r>
          </a:p>
        </p:txBody>
      </p:sp>
      <p:pic>
        <p:nvPicPr>
          <p:cNvPr id="9" name="Graphic 8" descr="Checklist with solid fill">
            <a:extLst>
              <a:ext uri="{FF2B5EF4-FFF2-40B4-BE49-F238E27FC236}">
                <a16:creationId xmlns:a16="http://schemas.microsoft.com/office/drawing/2014/main" id="{BCDE6350-6984-4EC6-8934-1B4C83F2E5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449" y="1230093"/>
            <a:ext cx="481633" cy="481633"/>
          </a:xfrm>
          <a:prstGeom prst="rect">
            <a:avLst/>
          </a:prstGeom>
        </p:spPr>
      </p:pic>
      <p:pic>
        <p:nvPicPr>
          <p:cNvPr id="10" name="Graphic 9" descr="Checklist with solid fill">
            <a:extLst>
              <a:ext uri="{FF2B5EF4-FFF2-40B4-BE49-F238E27FC236}">
                <a16:creationId xmlns:a16="http://schemas.microsoft.com/office/drawing/2014/main" id="{E8286FB7-80B7-4264-9104-09C91ECDF0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6905" y="1230093"/>
            <a:ext cx="481633" cy="481633"/>
          </a:xfrm>
          <a:prstGeom prst="rect">
            <a:avLst/>
          </a:prstGeom>
        </p:spPr>
      </p:pic>
      <p:pic>
        <p:nvPicPr>
          <p:cNvPr id="11" name="Graphic 10" descr="Checklist with solid fill">
            <a:extLst>
              <a:ext uri="{FF2B5EF4-FFF2-40B4-BE49-F238E27FC236}">
                <a16:creationId xmlns:a16="http://schemas.microsoft.com/office/drawing/2014/main" id="{6550A74F-F217-4B1B-81DF-BDEBB0F1E2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9774" y="1230092"/>
            <a:ext cx="481633" cy="481633"/>
          </a:xfrm>
          <a:prstGeom prst="rect">
            <a:avLst/>
          </a:prstGeom>
        </p:spPr>
      </p:pic>
      <p:sp>
        <p:nvSpPr>
          <p:cNvPr id="2" name="Rectangle: Rounded Corners 1">
            <a:extLst>
              <a:ext uri="{FF2B5EF4-FFF2-40B4-BE49-F238E27FC236}">
                <a16:creationId xmlns:a16="http://schemas.microsoft.com/office/drawing/2014/main" id="{3388395C-2944-67BB-9DB6-DAD8DB94720A}"/>
              </a:ext>
            </a:extLst>
          </p:cNvPr>
          <p:cNvSpPr/>
          <p:nvPr/>
        </p:nvSpPr>
        <p:spPr>
          <a:xfrm>
            <a:off x="7860893" y="4847903"/>
            <a:ext cx="3216093" cy="128005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ndara" panose="020E0502030303020204" pitchFamily="34" charset="0"/>
                <a:hlinkClick r:id="rId5"/>
              </a:rPr>
              <a:t>Download a template for your folders </a:t>
            </a:r>
            <a:endParaRPr lang="en-US" sz="2400">
              <a:latin typeface="Candara" panose="020E0502030303020204" pitchFamily="34" charset="0"/>
            </a:endParaRPr>
          </a:p>
        </p:txBody>
      </p:sp>
    </p:spTree>
    <p:extLst>
      <p:ext uri="{BB962C8B-B14F-4D97-AF65-F5344CB8AC3E}">
        <p14:creationId xmlns:p14="http://schemas.microsoft.com/office/powerpoint/2010/main" val="2641215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FE9DE-3E11-43B5-85DB-0848E34E4A47}"/>
              </a:ext>
            </a:extLst>
          </p:cNvPr>
          <p:cNvSpPr txBox="1"/>
          <p:nvPr/>
        </p:nvSpPr>
        <p:spPr>
          <a:xfrm>
            <a:off x="3787830" y="2243190"/>
            <a:ext cx="4094226" cy="2000548"/>
          </a:xfrm>
          <a:prstGeom prst="rect">
            <a:avLst/>
          </a:prstGeom>
          <a:noFill/>
        </p:spPr>
        <p:txBody>
          <a:bodyPr wrap="square">
            <a:spAutoFit/>
          </a:bodyPr>
          <a:lstStyle/>
          <a:p>
            <a:pPr fontAlgn="base"/>
            <a:r>
              <a:rPr lang="en-US" sz="2800" b="1">
                <a:solidFill>
                  <a:schemeClr val="tx2">
                    <a:lumMod val="75000"/>
                  </a:schemeClr>
                </a:solidFill>
                <a:latin typeface="Candara" panose="020E0502030303020204" pitchFamily="34" charset="0"/>
              </a:rPr>
              <a:t>Documentation</a:t>
            </a:r>
            <a:endParaRPr lang="en-US" b="1">
              <a:solidFill>
                <a:schemeClr val="tx2">
                  <a:lumMod val="75000"/>
                </a:schemeClr>
              </a:solidFill>
              <a:latin typeface="Candara" panose="020E0502030303020204" pitchFamily="34" charset="0"/>
            </a:endParaRPr>
          </a:p>
          <a:p>
            <a:pPr marL="342900" indent="-342900" fontAlgn="base">
              <a:buClr>
                <a:schemeClr val="accent1">
                  <a:lumMod val="75000"/>
                </a:schemeClr>
              </a:buClr>
              <a:buFont typeface="+mj-lt"/>
              <a:buAutoNum type="arabicPeriod"/>
            </a:pPr>
            <a:r>
              <a:rPr lang="en-US" sz="2400">
                <a:latin typeface="Candara" panose="020E0502030303020204" pitchFamily="34" charset="0"/>
              </a:rPr>
              <a:t>File naming conventions</a:t>
            </a:r>
          </a:p>
          <a:p>
            <a:pPr marL="342900" indent="-342900" fontAlgn="base">
              <a:buClr>
                <a:schemeClr val="accent1">
                  <a:lumMod val="75000"/>
                </a:schemeClr>
              </a:buClr>
              <a:buFont typeface="+mj-lt"/>
              <a:buAutoNum type="arabicPeriod"/>
            </a:pPr>
            <a:r>
              <a:rPr lang="en-US" sz="2400">
                <a:latin typeface="Candara" panose="020E0502030303020204" pitchFamily="34" charset="0"/>
              </a:rPr>
              <a:t>Folder structures</a:t>
            </a:r>
          </a:p>
          <a:p>
            <a:pPr marL="342900" indent="-342900" fontAlgn="base">
              <a:buClr>
                <a:schemeClr val="accent1">
                  <a:lumMod val="75000"/>
                </a:schemeClr>
              </a:buClr>
              <a:buFont typeface="+mj-lt"/>
              <a:buAutoNum type="arabicPeriod"/>
            </a:pPr>
            <a:r>
              <a:rPr lang="en-US" sz="2400" b="1">
                <a:solidFill>
                  <a:schemeClr val="accent2">
                    <a:lumMod val="75000"/>
                  </a:schemeClr>
                </a:solidFill>
                <a:latin typeface="Candara" panose="020E0502030303020204" pitchFamily="34" charset="0"/>
              </a:rPr>
              <a:t>Automation</a:t>
            </a:r>
          </a:p>
          <a:p>
            <a:pPr marL="342900" indent="-342900" fontAlgn="base">
              <a:buClr>
                <a:schemeClr val="accent1">
                  <a:lumMod val="75000"/>
                </a:schemeClr>
              </a:buClr>
              <a:buFont typeface="+mj-lt"/>
              <a:buAutoNum type="arabicPeriod"/>
            </a:pPr>
            <a:r>
              <a:rPr lang="en-US" sz="2400">
                <a:latin typeface="Candara" panose="020E0502030303020204" pitchFamily="34" charset="0"/>
              </a:rPr>
              <a:t>Version control</a:t>
            </a:r>
          </a:p>
        </p:txBody>
      </p:sp>
    </p:spTree>
    <p:extLst>
      <p:ext uri="{BB962C8B-B14F-4D97-AF65-F5344CB8AC3E}">
        <p14:creationId xmlns:p14="http://schemas.microsoft.com/office/powerpoint/2010/main" val="2709332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53858C44-7EFA-4AC7-B39F-F53B2E6A6619}"/>
              </a:ext>
            </a:extLst>
          </p:cNvPr>
          <p:cNvGraphicFramePr>
            <a:graphicFrameLocks/>
          </p:cNvGraphicFramePr>
          <p:nvPr>
            <p:extLst>
              <p:ext uri="{D42A27DB-BD31-4B8C-83A1-F6EECF244321}">
                <p14:modId xmlns:p14="http://schemas.microsoft.com/office/powerpoint/2010/main" val="1295652944"/>
              </p:ext>
            </p:extLst>
          </p:nvPr>
        </p:nvGraphicFramePr>
        <p:xfrm>
          <a:off x="2078855" y="1132983"/>
          <a:ext cx="8229600" cy="3497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5">
            <a:extLst>
              <a:ext uri="{FF2B5EF4-FFF2-40B4-BE49-F238E27FC236}">
                <a16:creationId xmlns:a16="http://schemas.microsoft.com/office/drawing/2014/main" id="{2330416B-82C9-45F6-8F52-7CA420FB35F4}"/>
              </a:ext>
            </a:extLst>
          </p:cNvPr>
          <p:cNvSpPr txBox="1">
            <a:spLocks/>
          </p:cNvSpPr>
          <p:nvPr/>
        </p:nvSpPr>
        <p:spPr>
          <a:xfrm>
            <a:off x="1896980" y="5033655"/>
            <a:ext cx="9555213" cy="994283"/>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chemeClr val="accent1">
                    <a:lumMod val="50000"/>
                  </a:schemeClr>
                </a:solidFill>
                <a:latin typeface="Candara" panose="020E0502030303020204" pitchFamily="34" charset="0"/>
              </a:rPr>
              <a:t>Could you code your workflow so it is completely automated?</a:t>
            </a:r>
            <a:endParaRPr lang="en-AU">
              <a:solidFill>
                <a:schemeClr val="accent1">
                  <a:lumMod val="50000"/>
                </a:schemeClr>
              </a:solidFill>
              <a:latin typeface="Candara" panose="020E0502030303020204" pitchFamily="34" charset="0"/>
            </a:endParaRPr>
          </a:p>
        </p:txBody>
      </p:sp>
      <p:pic>
        <p:nvPicPr>
          <p:cNvPr id="5" name="Picture 4" descr="Young business woman hands on head">
            <a:extLst>
              <a:ext uri="{FF2B5EF4-FFF2-40B4-BE49-F238E27FC236}">
                <a16:creationId xmlns:a16="http://schemas.microsoft.com/office/drawing/2014/main" id="{CAAE91B1-9626-44CB-BB69-656AE4051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464" y="607225"/>
            <a:ext cx="1486927" cy="4923571"/>
          </a:xfrm>
          <a:prstGeom prst="rect">
            <a:avLst/>
          </a:prstGeom>
        </p:spPr>
      </p:pic>
    </p:spTree>
    <p:extLst>
      <p:ext uri="{BB962C8B-B14F-4D97-AF65-F5344CB8AC3E}">
        <p14:creationId xmlns:p14="http://schemas.microsoft.com/office/powerpoint/2010/main" val="671829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a:extLst>
              <a:ext uri="{FF2B5EF4-FFF2-40B4-BE49-F238E27FC236}">
                <a16:creationId xmlns:a16="http://schemas.microsoft.com/office/drawing/2014/main" id="{32965207-B501-4334-ACE1-2B9FC1206F81}"/>
              </a:ext>
            </a:extLst>
          </p:cNvPr>
          <p:cNvSpPr txBox="1">
            <a:spLocks/>
          </p:cNvSpPr>
          <p:nvPr/>
        </p:nvSpPr>
        <p:spPr>
          <a:xfrm>
            <a:off x="457200" y="973829"/>
            <a:ext cx="5225143" cy="424709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solidFill>
                  <a:schemeClr val="accent1">
                    <a:lumMod val="50000"/>
                  </a:schemeClr>
                </a:solidFill>
                <a:latin typeface="Candara" panose="020E0502030303020204" pitchFamily="34" charset="0"/>
              </a:rPr>
              <a:t>Let's think about the repetitive tasks that you could automate ...</a:t>
            </a:r>
          </a:p>
          <a:p>
            <a:pPr marL="0" indent="0">
              <a:buFont typeface="Arial" panose="020B0604020202020204" pitchFamily="34" charset="0"/>
              <a:buNone/>
            </a:pPr>
            <a:endParaRPr lang="en-US">
              <a:solidFill>
                <a:schemeClr val="accent1">
                  <a:lumMod val="50000"/>
                </a:schemeClr>
              </a:solidFill>
              <a:latin typeface="Candara" panose="020E0502030303020204" pitchFamily="34" charset="0"/>
            </a:endParaRPr>
          </a:p>
          <a:p>
            <a:pPr marL="742950" lvl="1" indent="-342900">
              <a:lnSpc>
                <a:spcPct val="110000"/>
              </a:lnSpc>
              <a:buFont typeface="Wingdings" panose="05000000000000000000" pitchFamily="2" charset="2"/>
              <a:buChar char="§"/>
            </a:pPr>
            <a:r>
              <a:rPr lang="en-US" sz="3000">
                <a:solidFill>
                  <a:schemeClr val="accent1">
                    <a:lumMod val="50000"/>
                  </a:schemeClr>
                </a:solidFill>
                <a:latin typeface="Candara" panose="020E0502030303020204" pitchFamily="34" charset="0"/>
              </a:rPr>
              <a:t>Do you always rename files the same way? </a:t>
            </a:r>
          </a:p>
          <a:p>
            <a:pPr marL="742950" lvl="1" indent="-342900">
              <a:lnSpc>
                <a:spcPct val="110000"/>
              </a:lnSpc>
              <a:buFont typeface="Wingdings" panose="05000000000000000000" pitchFamily="2" charset="2"/>
              <a:buChar char="§"/>
            </a:pPr>
            <a:r>
              <a:rPr lang="en-US" sz="3000">
                <a:solidFill>
                  <a:schemeClr val="accent1">
                    <a:lumMod val="50000"/>
                  </a:schemeClr>
                </a:solidFill>
                <a:latin typeface="Candara" panose="020E0502030303020204" pitchFamily="34" charset="0"/>
              </a:rPr>
              <a:t>Do you manually copy files to new locations?</a:t>
            </a:r>
          </a:p>
          <a:p>
            <a:pPr marL="742950" lvl="1" indent="-342900">
              <a:lnSpc>
                <a:spcPct val="110000"/>
              </a:lnSpc>
              <a:buFont typeface="Wingdings" panose="05000000000000000000" pitchFamily="2" charset="2"/>
              <a:buChar char="§"/>
            </a:pPr>
            <a:r>
              <a:rPr lang="en-US" sz="3000">
                <a:solidFill>
                  <a:schemeClr val="accent1">
                    <a:lumMod val="50000"/>
                  </a:schemeClr>
                </a:solidFill>
                <a:latin typeface="Candara" panose="020E0502030303020204" pitchFamily="34" charset="0"/>
              </a:rPr>
              <a:t>Do you regularly create backup copies of files?</a:t>
            </a:r>
            <a:endParaRPr lang="en-AU" sz="3000">
              <a:solidFill>
                <a:schemeClr val="accent1">
                  <a:lumMod val="50000"/>
                </a:schemeClr>
              </a:solidFill>
              <a:latin typeface="Candara" panose="020E0502030303020204" pitchFamily="34" charset="0"/>
            </a:endParaRPr>
          </a:p>
        </p:txBody>
      </p:sp>
      <p:sp>
        <p:nvSpPr>
          <p:cNvPr id="3" name="Content Placeholder 5">
            <a:extLst>
              <a:ext uri="{FF2B5EF4-FFF2-40B4-BE49-F238E27FC236}">
                <a16:creationId xmlns:a16="http://schemas.microsoft.com/office/drawing/2014/main" id="{B2A37AA7-1718-4800-9010-112F54F209B0}"/>
              </a:ext>
            </a:extLst>
          </p:cNvPr>
          <p:cNvSpPr txBox="1">
            <a:spLocks/>
          </p:cNvSpPr>
          <p:nvPr/>
        </p:nvSpPr>
        <p:spPr>
          <a:xfrm>
            <a:off x="6509659" y="2861623"/>
            <a:ext cx="5225143" cy="3496506"/>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b="1">
                <a:solidFill>
                  <a:schemeClr val="accent1">
                    <a:lumMod val="50000"/>
                  </a:schemeClr>
                </a:solidFill>
                <a:latin typeface="Candara" panose="020E0502030303020204" pitchFamily="34" charset="0"/>
              </a:rPr>
              <a:t>Ways to automate </a:t>
            </a:r>
          </a:p>
          <a:p>
            <a:pPr fontAlgn="base">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Macros and formulas in spreadsheets</a:t>
            </a:r>
          </a:p>
          <a:p>
            <a:pPr fontAlgn="base">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MacOS - Automator</a:t>
            </a:r>
          </a:p>
          <a:p>
            <a:pPr fontAlgn="base">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Windows 10 - Task scheduler</a:t>
            </a:r>
          </a:p>
          <a:p>
            <a:pPr fontAlgn="base">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Microsoft Power Automate</a:t>
            </a:r>
          </a:p>
          <a:p>
            <a:pPr fontAlgn="base">
              <a:buClr>
                <a:schemeClr val="accent2">
                  <a:lumMod val="75000"/>
                </a:schemeClr>
              </a:buClr>
              <a:buFont typeface="Wingdings" panose="05000000000000000000" pitchFamily="2" charset="2"/>
              <a:buChar char="ü"/>
            </a:pPr>
            <a:r>
              <a:rPr lang="en-US">
                <a:solidFill>
                  <a:schemeClr val="accent1">
                    <a:lumMod val="50000"/>
                  </a:schemeClr>
                </a:solidFill>
                <a:latin typeface="Candara" panose="020E0502030303020204" pitchFamily="34" charset="0"/>
              </a:rPr>
              <a:t>Coding in Python or R</a:t>
            </a:r>
          </a:p>
        </p:txBody>
      </p:sp>
      <p:pic>
        <p:nvPicPr>
          <p:cNvPr id="5" name="Graphic 4" descr="Robot with solid fill">
            <a:extLst>
              <a:ext uri="{FF2B5EF4-FFF2-40B4-BE49-F238E27FC236}">
                <a16:creationId xmlns:a16="http://schemas.microsoft.com/office/drawing/2014/main" id="{A32E25F1-951C-4A95-B351-CF2C35D543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853" y="352508"/>
            <a:ext cx="2409340" cy="2409340"/>
          </a:xfrm>
          <a:prstGeom prst="rect">
            <a:avLst/>
          </a:prstGeom>
        </p:spPr>
      </p:pic>
    </p:spTree>
    <p:extLst>
      <p:ext uri="{BB962C8B-B14F-4D97-AF65-F5344CB8AC3E}">
        <p14:creationId xmlns:p14="http://schemas.microsoft.com/office/powerpoint/2010/main" val="1570124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FE9DE-3E11-43B5-85DB-0848E34E4A47}"/>
              </a:ext>
            </a:extLst>
          </p:cNvPr>
          <p:cNvSpPr txBox="1"/>
          <p:nvPr/>
        </p:nvSpPr>
        <p:spPr>
          <a:xfrm>
            <a:off x="4048887" y="2225434"/>
            <a:ext cx="4094226" cy="2000548"/>
          </a:xfrm>
          <a:prstGeom prst="rect">
            <a:avLst/>
          </a:prstGeom>
          <a:noFill/>
        </p:spPr>
        <p:txBody>
          <a:bodyPr wrap="square">
            <a:spAutoFit/>
          </a:bodyPr>
          <a:lstStyle/>
          <a:p>
            <a:pPr fontAlgn="base"/>
            <a:r>
              <a:rPr lang="en-US" sz="2800" b="1">
                <a:solidFill>
                  <a:schemeClr val="tx2">
                    <a:lumMod val="75000"/>
                  </a:schemeClr>
                </a:solidFill>
                <a:latin typeface="Candara" panose="020E0502030303020204" pitchFamily="34" charset="0"/>
              </a:rPr>
              <a:t>Documentation</a:t>
            </a:r>
            <a:endParaRPr lang="en-US" b="1">
              <a:solidFill>
                <a:schemeClr val="tx2">
                  <a:lumMod val="75000"/>
                </a:schemeClr>
              </a:solidFill>
              <a:latin typeface="Candara" panose="020E0502030303020204" pitchFamily="34" charset="0"/>
            </a:endParaRPr>
          </a:p>
          <a:p>
            <a:pPr marL="342900" indent="-342900" fontAlgn="base">
              <a:buClr>
                <a:schemeClr val="accent1">
                  <a:lumMod val="75000"/>
                </a:schemeClr>
              </a:buClr>
              <a:buFont typeface="+mj-lt"/>
              <a:buAutoNum type="arabicPeriod"/>
            </a:pPr>
            <a:r>
              <a:rPr lang="en-US" sz="2400">
                <a:latin typeface="Candara" panose="020E0502030303020204" pitchFamily="34" charset="0"/>
              </a:rPr>
              <a:t>File naming conventions</a:t>
            </a:r>
          </a:p>
          <a:p>
            <a:pPr marL="342900" indent="-342900" fontAlgn="base">
              <a:buClr>
                <a:schemeClr val="accent1">
                  <a:lumMod val="75000"/>
                </a:schemeClr>
              </a:buClr>
              <a:buFont typeface="+mj-lt"/>
              <a:buAutoNum type="arabicPeriod"/>
            </a:pPr>
            <a:r>
              <a:rPr lang="en-US" sz="2400">
                <a:latin typeface="Candara" panose="020E0502030303020204" pitchFamily="34" charset="0"/>
              </a:rPr>
              <a:t>Folder structures</a:t>
            </a:r>
          </a:p>
          <a:p>
            <a:pPr marL="342900" indent="-342900" fontAlgn="base">
              <a:buClr>
                <a:schemeClr val="accent1">
                  <a:lumMod val="75000"/>
                </a:schemeClr>
              </a:buClr>
              <a:buFont typeface="+mj-lt"/>
              <a:buAutoNum type="arabicPeriod"/>
            </a:pPr>
            <a:r>
              <a:rPr lang="en-US" sz="2400">
                <a:latin typeface="Candara" panose="020E0502030303020204" pitchFamily="34" charset="0"/>
              </a:rPr>
              <a:t>Automation</a:t>
            </a:r>
          </a:p>
          <a:p>
            <a:pPr marL="342900" indent="-342900" fontAlgn="base">
              <a:buClr>
                <a:schemeClr val="accent1">
                  <a:lumMod val="75000"/>
                </a:schemeClr>
              </a:buClr>
              <a:buFont typeface="+mj-lt"/>
              <a:buAutoNum type="arabicPeriod"/>
            </a:pPr>
            <a:r>
              <a:rPr lang="en-US" sz="2400" b="1">
                <a:solidFill>
                  <a:schemeClr val="accent2">
                    <a:lumMod val="75000"/>
                  </a:schemeClr>
                </a:solidFill>
                <a:latin typeface="Candara" panose="020E0502030303020204" pitchFamily="34" charset="0"/>
              </a:rPr>
              <a:t>Version control</a:t>
            </a:r>
          </a:p>
        </p:txBody>
      </p:sp>
    </p:spTree>
    <p:extLst>
      <p:ext uri="{BB962C8B-B14F-4D97-AF65-F5344CB8AC3E}">
        <p14:creationId xmlns:p14="http://schemas.microsoft.com/office/powerpoint/2010/main" val="3810487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271283-8AAA-4100-832E-D8972B474414}"/>
              </a:ext>
            </a:extLst>
          </p:cNvPr>
          <p:cNvSpPr txBox="1"/>
          <p:nvPr/>
        </p:nvSpPr>
        <p:spPr>
          <a:xfrm>
            <a:off x="470229" y="741275"/>
            <a:ext cx="10884310" cy="954107"/>
          </a:xfrm>
          <a:prstGeom prst="rect">
            <a:avLst/>
          </a:prstGeom>
          <a:noFill/>
        </p:spPr>
        <p:txBody>
          <a:bodyPr wrap="square">
            <a:spAutoFit/>
          </a:bodyPr>
          <a:lstStyle/>
          <a:p>
            <a:pPr marL="0" indent="0" algn="ctr" fontAlgn="base">
              <a:buNone/>
            </a:pPr>
            <a:r>
              <a:rPr lang="en-US" sz="2800" b="1">
                <a:solidFill>
                  <a:schemeClr val="accent1">
                    <a:lumMod val="50000"/>
                  </a:schemeClr>
                </a:solidFill>
                <a:latin typeface="Candara" panose="020E0502030303020204" pitchFamily="34" charset="0"/>
              </a:rPr>
              <a:t>A version control system helps you keep track of changes in your data or research process</a:t>
            </a:r>
          </a:p>
        </p:txBody>
      </p:sp>
      <p:sp>
        <p:nvSpPr>
          <p:cNvPr id="4" name="Content Placeholder 4">
            <a:extLst>
              <a:ext uri="{FF2B5EF4-FFF2-40B4-BE49-F238E27FC236}">
                <a16:creationId xmlns:a16="http://schemas.microsoft.com/office/drawing/2014/main" id="{88E5E096-5723-4A05-B42A-4E991B1C472A}"/>
              </a:ext>
            </a:extLst>
          </p:cNvPr>
          <p:cNvSpPr txBox="1">
            <a:spLocks/>
          </p:cNvSpPr>
          <p:nvPr/>
        </p:nvSpPr>
        <p:spPr>
          <a:xfrm>
            <a:off x="825622" y="1993959"/>
            <a:ext cx="10528917" cy="324387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10000"/>
              </a:lnSpc>
              <a:buClr>
                <a:schemeClr val="accent2">
                  <a:lumMod val="75000"/>
                </a:schemeClr>
              </a:buClr>
              <a:buFont typeface="Wingdings" panose="05000000000000000000" pitchFamily="2" charset="2"/>
              <a:buChar char="§"/>
            </a:pPr>
            <a:r>
              <a:rPr lang="en-US">
                <a:solidFill>
                  <a:schemeClr val="accent1">
                    <a:lumMod val="50000"/>
                  </a:schemeClr>
                </a:solidFill>
                <a:latin typeface="Candara" panose="020E0502030303020204" pitchFamily="34" charset="0"/>
              </a:rPr>
              <a:t>Do you keep track of versions or logs made by the software you use?</a:t>
            </a:r>
          </a:p>
          <a:p>
            <a:pPr fontAlgn="base">
              <a:lnSpc>
                <a:spcPct val="110000"/>
              </a:lnSpc>
              <a:buClr>
                <a:schemeClr val="accent2">
                  <a:lumMod val="75000"/>
                </a:schemeClr>
              </a:buClr>
              <a:buFont typeface="Wingdings" panose="05000000000000000000" pitchFamily="2" charset="2"/>
              <a:buChar char="§"/>
            </a:pPr>
            <a:r>
              <a:rPr lang="en-US">
                <a:solidFill>
                  <a:schemeClr val="accent1">
                    <a:lumMod val="50000"/>
                  </a:schemeClr>
                </a:solidFill>
                <a:latin typeface="Candara" panose="020E0502030303020204" pitchFamily="34" charset="0"/>
              </a:rPr>
              <a:t>Make sure you have a copy of every step you have completed and, if possible, version numbers for the software program you are using and any related libraries. </a:t>
            </a:r>
          </a:p>
          <a:p>
            <a:pPr fontAlgn="base">
              <a:lnSpc>
                <a:spcPct val="110000"/>
              </a:lnSpc>
              <a:buClr>
                <a:schemeClr val="accent2">
                  <a:lumMod val="75000"/>
                </a:schemeClr>
              </a:buClr>
              <a:buFont typeface="Wingdings" panose="05000000000000000000" pitchFamily="2" charset="2"/>
              <a:buChar char="§"/>
            </a:pPr>
            <a:r>
              <a:rPr lang="en-US">
                <a:solidFill>
                  <a:schemeClr val="accent1">
                    <a:lumMod val="50000"/>
                  </a:schemeClr>
                </a:solidFill>
                <a:latin typeface="Candara" panose="020E0502030303020204" pitchFamily="34" charset="0"/>
              </a:rPr>
              <a:t>Software programs change over time. This can affect your results if someone tries to replicate your work post-publication.</a:t>
            </a:r>
          </a:p>
          <a:p>
            <a:pPr fontAlgn="base">
              <a:lnSpc>
                <a:spcPct val="110000"/>
              </a:lnSpc>
              <a:buClr>
                <a:schemeClr val="accent2">
                  <a:lumMod val="75000"/>
                </a:schemeClr>
              </a:buClr>
              <a:buFont typeface="Wingdings" panose="05000000000000000000" pitchFamily="2" charset="2"/>
              <a:buChar char="§"/>
            </a:pPr>
            <a:r>
              <a:rPr lang="en-US">
                <a:solidFill>
                  <a:schemeClr val="accent1">
                    <a:lumMod val="50000"/>
                  </a:schemeClr>
                </a:solidFill>
                <a:latin typeface="Candara" panose="020E0502030303020204" pitchFamily="34" charset="0"/>
              </a:rPr>
              <a:t>Keep track of software versions of any instruments you use as well.</a:t>
            </a:r>
          </a:p>
        </p:txBody>
      </p:sp>
      <p:pic>
        <p:nvPicPr>
          <p:cNvPr id="5" name="Graphic 4" descr="Microscope with solid fill">
            <a:extLst>
              <a:ext uri="{FF2B5EF4-FFF2-40B4-BE49-F238E27FC236}">
                <a16:creationId xmlns:a16="http://schemas.microsoft.com/office/drawing/2014/main" id="{36B4A470-7C84-4098-92D7-093A3E6307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7342" y="5436005"/>
            <a:ext cx="914400" cy="914400"/>
          </a:xfrm>
          <a:prstGeom prst="rect">
            <a:avLst/>
          </a:prstGeom>
        </p:spPr>
      </p:pic>
      <p:pic>
        <p:nvPicPr>
          <p:cNvPr id="7" name="Graphic 6" descr="Telescope with solid fill">
            <a:extLst>
              <a:ext uri="{FF2B5EF4-FFF2-40B4-BE49-F238E27FC236}">
                <a16:creationId xmlns:a16="http://schemas.microsoft.com/office/drawing/2014/main" id="{F91DABDF-B372-4041-B1D0-40B1B8F8D5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9391" y="5507125"/>
            <a:ext cx="914400" cy="914400"/>
          </a:xfrm>
          <a:prstGeom prst="rect">
            <a:avLst/>
          </a:prstGeom>
        </p:spPr>
      </p:pic>
      <p:pic>
        <p:nvPicPr>
          <p:cNvPr id="9" name="Graphic 8" descr="Scanner with solid fill">
            <a:extLst>
              <a:ext uri="{FF2B5EF4-FFF2-40B4-BE49-F238E27FC236}">
                <a16:creationId xmlns:a16="http://schemas.microsoft.com/office/drawing/2014/main" id="{2A5C3E34-BDE9-492B-A595-36EE87AACD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1440" y="5507125"/>
            <a:ext cx="914400" cy="914400"/>
          </a:xfrm>
          <a:prstGeom prst="rect">
            <a:avLst/>
          </a:prstGeom>
        </p:spPr>
      </p:pic>
    </p:spTree>
    <p:extLst>
      <p:ext uri="{BB962C8B-B14F-4D97-AF65-F5344CB8AC3E}">
        <p14:creationId xmlns:p14="http://schemas.microsoft.com/office/powerpoint/2010/main" val="531143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4">
            <a:extLst>
              <a:ext uri="{FF2B5EF4-FFF2-40B4-BE49-F238E27FC236}">
                <a16:creationId xmlns:a16="http://schemas.microsoft.com/office/drawing/2014/main" id="{1BBC2107-5358-4412-B84F-B01409F773F3}"/>
              </a:ext>
            </a:extLst>
          </p:cNvPr>
          <p:cNvSpPr txBox="1">
            <a:spLocks/>
          </p:cNvSpPr>
          <p:nvPr/>
        </p:nvSpPr>
        <p:spPr>
          <a:xfrm>
            <a:off x="965199" y="851517"/>
            <a:ext cx="5130795" cy="146177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Bef>
                <a:spcPct val="0"/>
              </a:spcBef>
              <a:spcAft>
                <a:spcPts val="600"/>
              </a:spcAft>
              <a:buNone/>
            </a:pPr>
            <a:r>
              <a:rPr lang="en-US" sz="4000" b="1" kern="1200">
                <a:solidFill>
                  <a:schemeClr val="accent1">
                    <a:lumMod val="50000"/>
                  </a:schemeClr>
                </a:solidFill>
                <a:latin typeface="Candara" panose="020E0502030303020204" pitchFamily="34" charset="0"/>
                <a:ea typeface="+mj-ea"/>
                <a:cs typeface="+mj-cs"/>
              </a:rPr>
              <a:t>Never make alterations to your raw data files!</a:t>
            </a:r>
          </a:p>
        </p:txBody>
      </p:sp>
      <p:sp>
        <p:nvSpPr>
          <p:cNvPr id="3" name="Content Placeholder 4">
            <a:extLst>
              <a:ext uri="{FF2B5EF4-FFF2-40B4-BE49-F238E27FC236}">
                <a16:creationId xmlns:a16="http://schemas.microsoft.com/office/drawing/2014/main" id="{49FFFCD4-14AF-4B93-93DC-B56BB4DDB339}"/>
              </a:ext>
            </a:extLst>
          </p:cNvPr>
          <p:cNvSpPr txBox="1">
            <a:spLocks/>
          </p:cNvSpPr>
          <p:nvPr/>
        </p:nvSpPr>
        <p:spPr>
          <a:xfrm>
            <a:off x="965200" y="2470248"/>
            <a:ext cx="4688348" cy="35362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a:solidFill>
                  <a:schemeClr val="accent1">
                    <a:lumMod val="50000"/>
                  </a:schemeClr>
                </a:solidFill>
                <a:latin typeface="Candara" panose="020E0502030303020204" pitchFamily="34" charset="0"/>
              </a:rPr>
              <a:t>Make a copy of any raw data files and keep them somewhere safe. </a:t>
            </a:r>
            <a:br>
              <a:rPr lang="en-US">
                <a:solidFill>
                  <a:schemeClr val="accent1">
                    <a:lumMod val="50000"/>
                  </a:schemeClr>
                </a:solidFill>
                <a:latin typeface="Candara" panose="020E0502030303020204" pitchFamily="34" charset="0"/>
              </a:rPr>
            </a:br>
            <a:br>
              <a:rPr lang="en-US">
                <a:solidFill>
                  <a:schemeClr val="accent1">
                    <a:lumMod val="50000"/>
                  </a:schemeClr>
                </a:solidFill>
                <a:latin typeface="Candara" panose="020E0502030303020204" pitchFamily="34" charset="0"/>
              </a:rPr>
            </a:br>
            <a:r>
              <a:rPr lang="en-US">
                <a:solidFill>
                  <a:schemeClr val="accent1">
                    <a:lumMod val="50000"/>
                  </a:schemeClr>
                </a:solidFill>
                <a:latin typeface="Candara" panose="020E0502030303020204" pitchFamily="34" charset="0"/>
              </a:rPr>
              <a:t>That way, if you need to redo your work or you find an error earlier in your workflow, you will always have an original baseline to start from.</a:t>
            </a:r>
            <a:endParaRPr lang="en-US" b="1">
              <a:solidFill>
                <a:schemeClr val="accent1">
                  <a:lumMod val="50000"/>
                </a:schemeClr>
              </a:solidFill>
              <a:latin typeface="Candara" panose="020E0502030303020204" pitchFamily="34" charset="0"/>
            </a:endParaRPr>
          </a:p>
        </p:txBody>
      </p:sp>
      <p:sp>
        <p:nvSpPr>
          <p:cNvPr id="12" name="Freeform: Shape 1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No sign with solid fill">
            <a:extLst>
              <a:ext uri="{FF2B5EF4-FFF2-40B4-BE49-F238E27FC236}">
                <a16:creationId xmlns:a16="http://schemas.microsoft.com/office/drawing/2014/main" id="{43D05C76-7970-492D-B367-55B5F78790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087125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28235A20-5DE5-4C2D-85B3-E2979F68D5E3}"/>
              </a:ext>
            </a:extLst>
          </p:cNvPr>
          <p:cNvSpPr txBox="1">
            <a:spLocks/>
          </p:cNvSpPr>
          <p:nvPr/>
        </p:nvSpPr>
        <p:spPr>
          <a:xfrm>
            <a:off x="870857" y="1107896"/>
            <a:ext cx="5225143" cy="3243878"/>
          </a:xfrm>
          <a:prstGeom prst="rect">
            <a:avLst/>
          </a:prstGeom>
        </p:spPr>
        <p:txBody>
          <a:bodyPr vert="horz" lIns="0" tIns="0" rIns="0" bIns="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b="1">
                <a:solidFill>
                  <a:schemeClr val="accent1">
                    <a:lumMod val="50000"/>
                  </a:schemeClr>
                </a:solidFill>
                <a:latin typeface="Candara" panose="020E0502030303020204" pitchFamily="34" charset="0"/>
              </a:rPr>
              <a:t>Random Number Generator</a:t>
            </a:r>
          </a:p>
          <a:p>
            <a:pPr algn="ctr">
              <a:buFont typeface="Arial" panose="020B0604020202020204" pitchFamily="34" charset="0"/>
              <a:buNone/>
            </a:pPr>
            <a:endParaRPr lang="en-US" b="1">
              <a:latin typeface="FoundrySterling-Book"/>
            </a:endParaRPr>
          </a:p>
          <a:p>
            <a:pPr marL="0" indent="0" algn="ctr">
              <a:buFont typeface="Arial" panose="020B0604020202020204" pitchFamily="34" charset="0"/>
              <a:buNone/>
            </a:pPr>
            <a:r>
              <a:rPr lang="en-US">
                <a:solidFill>
                  <a:schemeClr val="accent1">
                    <a:lumMod val="50000"/>
                  </a:schemeClr>
                </a:solidFill>
                <a:latin typeface="Candara" panose="020E0502030303020204" pitchFamily="34" charset="0"/>
              </a:rPr>
              <a:t>If you are using random numbers in your research, </a:t>
            </a:r>
            <a:r>
              <a:rPr lang="en-US" b="1">
                <a:solidFill>
                  <a:schemeClr val="accent1">
                    <a:lumMod val="50000"/>
                  </a:schemeClr>
                </a:solidFill>
                <a:latin typeface="Candara" panose="020E0502030303020204" pitchFamily="34" charset="0"/>
              </a:rPr>
              <a:t>save your random seed generator number</a:t>
            </a:r>
            <a:r>
              <a:rPr lang="en-US">
                <a:solidFill>
                  <a:schemeClr val="accent1">
                    <a:lumMod val="50000"/>
                  </a:schemeClr>
                </a:solidFill>
                <a:latin typeface="Candara" panose="020E0502030303020204" pitchFamily="34" charset="0"/>
              </a:rPr>
              <a:t> as part of your working data. This way, you can later reproduce your results.</a:t>
            </a:r>
          </a:p>
        </p:txBody>
      </p:sp>
      <p:pic>
        <p:nvPicPr>
          <p:cNvPr id="5" name="Graphic 4" descr="Badge 8 outline">
            <a:extLst>
              <a:ext uri="{FF2B5EF4-FFF2-40B4-BE49-F238E27FC236}">
                <a16:creationId xmlns:a16="http://schemas.microsoft.com/office/drawing/2014/main" id="{F3DDE222-DD52-499D-8899-8E361319E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1290" y="1015181"/>
            <a:ext cx="914400" cy="914400"/>
          </a:xfrm>
          <a:prstGeom prst="rect">
            <a:avLst/>
          </a:prstGeom>
        </p:spPr>
      </p:pic>
      <p:pic>
        <p:nvPicPr>
          <p:cNvPr id="7" name="Graphic 6" descr="Badge 7 outline">
            <a:extLst>
              <a:ext uri="{FF2B5EF4-FFF2-40B4-BE49-F238E27FC236}">
                <a16:creationId xmlns:a16="http://schemas.microsoft.com/office/drawing/2014/main" id="{36A0C553-1459-4208-8328-1CCAE646DC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8963" y="1911017"/>
            <a:ext cx="914400" cy="914400"/>
          </a:xfrm>
          <a:prstGeom prst="rect">
            <a:avLst/>
          </a:prstGeom>
        </p:spPr>
      </p:pic>
      <p:pic>
        <p:nvPicPr>
          <p:cNvPr id="9" name="Graphic 8" descr="Badge 3 outline">
            <a:extLst>
              <a:ext uri="{FF2B5EF4-FFF2-40B4-BE49-F238E27FC236}">
                <a16:creationId xmlns:a16="http://schemas.microsoft.com/office/drawing/2014/main" id="{506AFD44-8883-4B0F-9A36-283E2CF831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5985" y="2727378"/>
            <a:ext cx="914400" cy="914400"/>
          </a:xfrm>
          <a:prstGeom prst="rect">
            <a:avLst/>
          </a:prstGeom>
        </p:spPr>
      </p:pic>
      <p:pic>
        <p:nvPicPr>
          <p:cNvPr id="11" name="Graphic 10" descr="Badge 5 outline">
            <a:extLst>
              <a:ext uri="{FF2B5EF4-FFF2-40B4-BE49-F238E27FC236}">
                <a16:creationId xmlns:a16="http://schemas.microsoft.com/office/drawing/2014/main" id="{47A02984-C7D6-42C5-89C9-523411595B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19663" y="3054176"/>
            <a:ext cx="914400" cy="914400"/>
          </a:xfrm>
          <a:prstGeom prst="rect">
            <a:avLst/>
          </a:prstGeom>
        </p:spPr>
      </p:pic>
      <p:pic>
        <p:nvPicPr>
          <p:cNvPr id="13" name="Graphic 12" descr="Badge 4 outline">
            <a:extLst>
              <a:ext uri="{FF2B5EF4-FFF2-40B4-BE49-F238E27FC236}">
                <a16:creationId xmlns:a16="http://schemas.microsoft.com/office/drawing/2014/main" id="{84F90C43-0617-429F-AB76-E28A90478F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73341" y="2727378"/>
            <a:ext cx="914400" cy="914400"/>
          </a:xfrm>
          <a:prstGeom prst="rect">
            <a:avLst/>
          </a:prstGeom>
        </p:spPr>
      </p:pic>
      <p:pic>
        <p:nvPicPr>
          <p:cNvPr id="15" name="Graphic 14" descr="Badge 9 outline">
            <a:extLst>
              <a:ext uri="{FF2B5EF4-FFF2-40B4-BE49-F238E27FC236}">
                <a16:creationId xmlns:a16="http://schemas.microsoft.com/office/drawing/2014/main" id="{043D4D45-CBC7-4B62-9668-15DA827901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3341" y="1107896"/>
            <a:ext cx="914400" cy="914400"/>
          </a:xfrm>
          <a:prstGeom prst="rect">
            <a:avLst/>
          </a:prstGeom>
        </p:spPr>
      </p:pic>
      <p:pic>
        <p:nvPicPr>
          <p:cNvPr id="4" name="Graphic 3" descr="Badge 1 outline">
            <a:extLst>
              <a:ext uri="{FF2B5EF4-FFF2-40B4-BE49-F238E27FC236}">
                <a16:creationId xmlns:a16="http://schemas.microsoft.com/office/drawing/2014/main" id="{88ABCB29-5DAD-4C74-84C6-00EF4EBFE80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56793" y="1896451"/>
            <a:ext cx="914400" cy="914400"/>
          </a:xfrm>
          <a:prstGeom prst="rect">
            <a:avLst/>
          </a:prstGeom>
        </p:spPr>
      </p:pic>
      <p:pic>
        <p:nvPicPr>
          <p:cNvPr id="8" name="Graphic 7" descr="Badge outline">
            <a:extLst>
              <a:ext uri="{FF2B5EF4-FFF2-40B4-BE49-F238E27FC236}">
                <a16:creationId xmlns:a16="http://schemas.microsoft.com/office/drawing/2014/main" id="{821FA8D7-0846-4FFB-9EB3-7A1FE81D51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51763" y="650696"/>
            <a:ext cx="914400" cy="914400"/>
          </a:xfrm>
          <a:prstGeom prst="rect">
            <a:avLst/>
          </a:prstGeom>
        </p:spPr>
      </p:pic>
    </p:spTree>
    <p:extLst>
      <p:ext uri="{BB962C8B-B14F-4D97-AF65-F5344CB8AC3E}">
        <p14:creationId xmlns:p14="http://schemas.microsoft.com/office/powerpoint/2010/main" val="2362578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279A5-B4CF-4E37-B674-81CD5CC9F955}"/>
              </a:ext>
            </a:extLst>
          </p:cNvPr>
          <p:cNvSpPr txBox="1"/>
          <p:nvPr/>
        </p:nvSpPr>
        <p:spPr>
          <a:xfrm>
            <a:off x="4314617" y="1367817"/>
            <a:ext cx="2895860" cy="2000548"/>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Intermediate:</a:t>
            </a:r>
          </a:p>
          <a:p>
            <a:endParaRPr lang="en-AU" sz="2000">
              <a:latin typeface="Candara" panose="020E0502030303020204" pitchFamily="34" charset="0"/>
              <a:cs typeface="Arial"/>
            </a:endParaRPr>
          </a:p>
          <a:p>
            <a:r>
              <a:rPr lang="en-AU" sz="2000">
                <a:solidFill>
                  <a:schemeClr val="accent1">
                    <a:lumMod val="50000"/>
                  </a:schemeClr>
                </a:solidFill>
                <a:latin typeface="Candara" panose="020E0502030303020204" pitchFamily="34" charset="0"/>
              </a:rPr>
              <a:t>Test the </a:t>
            </a:r>
            <a:r>
              <a:rPr lang="en-AU" sz="2000" b="1">
                <a:solidFill>
                  <a:schemeClr val="accent1">
                    <a:lumMod val="50000"/>
                  </a:schemeClr>
                </a:solidFill>
                <a:latin typeface="Candara" panose="020E0502030303020204" pitchFamily="34" charset="0"/>
              </a:rPr>
              <a:t>RESTORE</a:t>
            </a:r>
            <a:r>
              <a:rPr lang="en-AU" sz="2000">
                <a:solidFill>
                  <a:schemeClr val="accent1">
                    <a:lumMod val="50000"/>
                  </a:schemeClr>
                </a:solidFill>
                <a:latin typeface="Candara" panose="020E0502030303020204" pitchFamily="34" charset="0"/>
              </a:rPr>
              <a:t> process for your raw data housed in cloud storage.</a:t>
            </a:r>
          </a:p>
        </p:txBody>
      </p:sp>
      <p:sp>
        <p:nvSpPr>
          <p:cNvPr id="7" name="TextBox 6">
            <a:extLst>
              <a:ext uri="{FF2B5EF4-FFF2-40B4-BE49-F238E27FC236}">
                <a16:creationId xmlns:a16="http://schemas.microsoft.com/office/drawing/2014/main" id="{5B6C085F-CA6A-4C25-8DEF-07B91C28C184}"/>
              </a:ext>
            </a:extLst>
          </p:cNvPr>
          <p:cNvSpPr txBox="1"/>
          <p:nvPr/>
        </p:nvSpPr>
        <p:spPr>
          <a:xfrm>
            <a:off x="8102730" y="1367817"/>
            <a:ext cx="3216093" cy="2308324"/>
          </a:xfrm>
          <a:prstGeom prst="rect">
            <a:avLst/>
          </a:prstGeom>
          <a:noFill/>
        </p:spPr>
        <p:txBody>
          <a:bodyPr wrap="square" rtlCol="0">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Advanced</a:t>
            </a:r>
            <a:r>
              <a:rPr lang="en-AU" sz="2400">
                <a:solidFill>
                  <a:schemeClr val="tx2">
                    <a:lumMod val="75000"/>
                  </a:schemeClr>
                </a:solidFill>
                <a:latin typeface="Candara" panose="020E0502030303020204" pitchFamily="34" charset="0"/>
                <a:cs typeface="Arial"/>
              </a:rPr>
              <a:t>:</a:t>
            </a:r>
          </a:p>
          <a:p>
            <a:endParaRPr lang="en-AU" sz="2000">
              <a:latin typeface="Candara" panose="020E0502030303020204" pitchFamily="34" charset="0"/>
              <a:cs typeface="Arial"/>
            </a:endParaRPr>
          </a:p>
          <a:p>
            <a:r>
              <a:rPr lang="en-AU" sz="2000">
                <a:solidFill>
                  <a:schemeClr val="accent1">
                    <a:lumMod val="50000"/>
                  </a:schemeClr>
                </a:solidFill>
                <a:latin typeface="Candara" panose="020E0502030303020204" pitchFamily="34" charset="0"/>
              </a:rPr>
              <a:t>If you are writing scripts, e.g.,  R, Python, </a:t>
            </a:r>
            <a:r>
              <a:rPr lang="en-AU" sz="2000" err="1">
                <a:solidFill>
                  <a:schemeClr val="accent1">
                    <a:lumMod val="50000"/>
                  </a:schemeClr>
                </a:solidFill>
                <a:latin typeface="Candara" panose="020E0502030303020204" pitchFamily="34" charset="0"/>
              </a:rPr>
              <a:t>Matlab</a:t>
            </a:r>
            <a:r>
              <a:rPr lang="en-AU" sz="2000">
                <a:solidFill>
                  <a:schemeClr val="accent1">
                    <a:lumMod val="50000"/>
                  </a:schemeClr>
                </a:solidFill>
                <a:latin typeface="Candara" panose="020E0502030303020204" pitchFamily="34" charset="0"/>
              </a:rPr>
              <a:t>, shell scripts, use a version control system such as Git to manage them.</a:t>
            </a:r>
          </a:p>
        </p:txBody>
      </p:sp>
      <p:pic>
        <p:nvPicPr>
          <p:cNvPr id="9" name="Graphic 8" descr="Checklist with solid fill">
            <a:extLst>
              <a:ext uri="{FF2B5EF4-FFF2-40B4-BE49-F238E27FC236}">
                <a16:creationId xmlns:a16="http://schemas.microsoft.com/office/drawing/2014/main" id="{BCDE6350-6984-4EC6-8934-1B4C83F2E5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49" y="1357418"/>
            <a:ext cx="481633" cy="481633"/>
          </a:xfrm>
          <a:prstGeom prst="rect">
            <a:avLst/>
          </a:prstGeom>
        </p:spPr>
      </p:pic>
      <p:pic>
        <p:nvPicPr>
          <p:cNvPr id="11" name="Graphic 10" descr="Checklist with solid fill">
            <a:extLst>
              <a:ext uri="{FF2B5EF4-FFF2-40B4-BE49-F238E27FC236}">
                <a16:creationId xmlns:a16="http://schemas.microsoft.com/office/drawing/2014/main" id="{6550A74F-F217-4B1B-81DF-BDEBB0F1E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2730" y="1353561"/>
            <a:ext cx="481633" cy="481633"/>
          </a:xfrm>
          <a:prstGeom prst="rect">
            <a:avLst/>
          </a:prstGeom>
        </p:spPr>
      </p:pic>
      <p:sp>
        <p:nvSpPr>
          <p:cNvPr id="12" name="TextBox 11">
            <a:extLst>
              <a:ext uri="{FF2B5EF4-FFF2-40B4-BE49-F238E27FC236}">
                <a16:creationId xmlns:a16="http://schemas.microsoft.com/office/drawing/2014/main" id="{DC664A2F-A682-485B-9357-714EA0DC57C0}"/>
              </a:ext>
            </a:extLst>
          </p:cNvPr>
          <p:cNvSpPr txBox="1"/>
          <p:nvPr/>
        </p:nvSpPr>
        <p:spPr>
          <a:xfrm>
            <a:off x="660449" y="4384791"/>
            <a:ext cx="10204196" cy="1354217"/>
          </a:xfrm>
          <a:prstGeom prst="rect">
            <a:avLst/>
          </a:prstGeom>
          <a:noFill/>
        </p:spPr>
        <p:txBody>
          <a:bodyPr wrap="square">
            <a:spAutoFit/>
          </a:bodyPr>
          <a:lstStyle/>
          <a:p>
            <a:pPr>
              <a:buFont typeface="Arial" panose="020B0604020202020204" pitchFamily="34" charset="0"/>
              <a:buNone/>
            </a:pPr>
            <a:r>
              <a:rPr lang="en-US" sz="2400" b="1">
                <a:solidFill>
                  <a:schemeClr val="accent1">
                    <a:lumMod val="50000"/>
                  </a:schemeClr>
                </a:solidFill>
                <a:latin typeface="Candara" panose="020E0502030303020204" pitchFamily="34" charset="0"/>
              </a:rPr>
              <a:t>Regarding code:</a:t>
            </a:r>
          </a:p>
          <a:p>
            <a:pPr marL="0" indent="0">
              <a:buFont typeface="Arial" panose="020B0604020202020204" pitchFamily="34" charset="0"/>
              <a:buNone/>
            </a:pPr>
            <a:endParaRPr lang="en-US" b="1">
              <a:solidFill>
                <a:schemeClr val="accent1">
                  <a:lumMod val="50000"/>
                </a:schemeClr>
              </a:solidFill>
              <a:latin typeface="Candara" panose="020E0502030303020204" pitchFamily="34" charset="0"/>
            </a:endParaRPr>
          </a:p>
          <a:p>
            <a:pPr marL="0" indent="0">
              <a:buFont typeface="Arial" panose="020B0604020202020204" pitchFamily="34" charset="0"/>
              <a:buNone/>
            </a:pPr>
            <a:r>
              <a:rPr lang="en-US" sz="2000">
                <a:solidFill>
                  <a:schemeClr val="accent1">
                    <a:lumMod val="50000"/>
                  </a:schemeClr>
                </a:solidFill>
                <a:latin typeface="Candara" panose="020E0502030303020204" pitchFamily="34" charset="0"/>
              </a:rPr>
              <a:t>If you plan to publish and share any Git repositories, protect your work with a copyright </a:t>
            </a:r>
            <a:r>
              <a:rPr lang="en-US" sz="2000" err="1">
                <a:solidFill>
                  <a:schemeClr val="accent1">
                    <a:lumMod val="50000"/>
                  </a:schemeClr>
                </a:solidFill>
                <a:latin typeface="Candara" panose="020E0502030303020204" pitchFamily="34" charset="0"/>
              </a:rPr>
              <a:t>licence</a:t>
            </a:r>
            <a:r>
              <a:rPr lang="en-US" sz="2000">
                <a:latin typeface="Candara" panose="020E0502030303020204" pitchFamily="34" charset="0"/>
              </a:rPr>
              <a:t>.</a:t>
            </a:r>
          </a:p>
        </p:txBody>
      </p:sp>
      <p:sp>
        <p:nvSpPr>
          <p:cNvPr id="8" name="TextBox 7">
            <a:extLst>
              <a:ext uri="{FF2B5EF4-FFF2-40B4-BE49-F238E27FC236}">
                <a16:creationId xmlns:a16="http://schemas.microsoft.com/office/drawing/2014/main" id="{F9203D22-6B18-4945-A626-C84DE35DD8E2}"/>
              </a:ext>
            </a:extLst>
          </p:cNvPr>
          <p:cNvSpPr txBox="1"/>
          <p:nvPr/>
        </p:nvSpPr>
        <p:spPr>
          <a:xfrm>
            <a:off x="806436" y="1353561"/>
            <a:ext cx="2895860" cy="1446550"/>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Beginner:</a:t>
            </a:r>
          </a:p>
          <a:p>
            <a:endParaRPr lang="en-AU" sz="2400">
              <a:latin typeface="Candara" panose="020E0502030303020204" pitchFamily="34" charset="0"/>
              <a:cs typeface="Arial"/>
            </a:endParaRPr>
          </a:p>
          <a:p>
            <a:r>
              <a:rPr lang="en-AU" sz="2000">
                <a:solidFill>
                  <a:schemeClr val="accent1">
                    <a:lumMod val="50000"/>
                  </a:schemeClr>
                </a:solidFill>
                <a:latin typeface="Candara" panose="020E0502030303020204" pitchFamily="34" charset="0"/>
              </a:rPr>
              <a:t>Replicate your raw data in cloud storage.</a:t>
            </a:r>
          </a:p>
        </p:txBody>
      </p:sp>
      <p:pic>
        <p:nvPicPr>
          <p:cNvPr id="13" name="Graphic 12" descr="Checklist with solid fill">
            <a:extLst>
              <a:ext uri="{FF2B5EF4-FFF2-40B4-BE49-F238E27FC236}">
                <a16:creationId xmlns:a16="http://schemas.microsoft.com/office/drawing/2014/main" id="{27CFF4F6-DC14-4F64-AA5A-0894BFA44A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8422" y="1367817"/>
            <a:ext cx="481633" cy="481633"/>
          </a:xfrm>
          <a:prstGeom prst="rect">
            <a:avLst/>
          </a:prstGeom>
        </p:spPr>
      </p:pic>
    </p:spTree>
    <p:extLst>
      <p:ext uri="{BB962C8B-B14F-4D97-AF65-F5344CB8AC3E}">
        <p14:creationId xmlns:p14="http://schemas.microsoft.com/office/powerpoint/2010/main" val="2082386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2FCD5B3E-8D8F-4AD7-996A-366FCE9D1FEE}"/>
              </a:ext>
            </a:extLst>
          </p:cNvPr>
          <p:cNvSpPr txBox="1">
            <a:spLocks/>
          </p:cNvSpPr>
          <p:nvPr/>
        </p:nvSpPr>
        <p:spPr>
          <a:xfrm>
            <a:off x="457200" y="1058735"/>
            <a:ext cx="10053484" cy="3660079"/>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b="1">
                <a:latin typeface="Candara" panose="020E0502030303020204" pitchFamily="34" charset="0"/>
              </a:rPr>
              <a:t>Internal Resources</a:t>
            </a:r>
            <a:endParaRPr lang="en-US">
              <a:latin typeface="Candara" panose="020E0502030303020204" pitchFamily="34" charset="0"/>
            </a:endParaRPr>
          </a:p>
          <a:p>
            <a:pPr marL="0" indent="0" algn="ctr">
              <a:buFont typeface="Arial" panose="020B0604020202020204" pitchFamily="34" charset="0"/>
              <a:buNone/>
            </a:pPr>
            <a:r>
              <a:rPr lang="en-US">
                <a:latin typeface="Candara" panose="020E0502030303020204" pitchFamily="34" charset="0"/>
              </a:rPr>
              <a:t>Workshops on how to use git are available through QCIF</a:t>
            </a:r>
          </a:p>
          <a:p>
            <a:pPr algn="ctr">
              <a:buFont typeface="Arial" panose="020B0604020202020204" pitchFamily="34" charset="0"/>
              <a:buNone/>
            </a:pPr>
            <a:r>
              <a:rPr lang="en-US" b="1">
                <a:latin typeface="Candara" panose="020E0502030303020204" pitchFamily="34" charset="0"/>
              </a:rPr>
              <a:t>External Resources</a:t>
            </a:r>
          </a:p>
          <a:p>
            <a:pPr algn="ctr">
              <a:buFont typeface="Arial"/>
              <a:buChar char="•"/>
            </a:pPr>
            <a:r>
              <a:rPr lang="en-US">
                <a:solidFill>
                  <a:srgbClr val="002060"/>
                </a:solidFill>
                <a:latin typeface="Candara" panose="020E0502030303020204" pitchFamily="34" charset="0"/>
                <a:hlinkClick r:id="rId2"/>
              </a:rPr>
              <a:t>Reproducible research in Git</a:t>
            </a:r>
            <a:endParaRPr lang="en-US">
              <a:solidFill>
                <a:srgbClr val="002060"/>
              </a:solidFill>
              <a:latin typeface="Candara" panose="020E0502030303020204" pitchFamily="34" charset="0"/>
            </a:endParaRPr>
          </a:p>
          <a:p>
            <a:pPr algn="ctr">
              <a:buFont typeface="Arial"/>
              <a:buChar char="•"/>
            </a:pPr>
            <a:r>
              <a:rPr lang="en-US">
                <a:solidFill>
                  <a:srgbClr val="002060"/>
                </a:solidFill>
                <a:latin typeface="Candara" panose="020E0502030303020204" pitchFamily="34" charset="0"/>
                <a:hlinkClick r:id="rId3"/>
              </a:rPr>
              <a:t>What is git</a:t>
            </a:r>
            <a:endParaRPr lang="en-US">
              <a:solidFill>
                <a:srgbClr val="002060"/>
              </a:solidFill>
              <a:latin typeface="Candara" panose="020E0502030303020204" pitchFamily="34" charset="0"/>
            </a:endParaRPr>
          </a:p>
          <a:p>
            <a:pPr algn="ctr">
              <a:buFont typeface="Arial"/>
              <a:buChar char="•"/>
            </a:pPr>
            <a:r>
              <a:rPr lang="en-US">
                <a:solidFill>
                  <a:srgbClr val="002060"/>
                </a:solidFill>
                <a:latin typeface="Candara" panose="020E0502030303020204" pitchFamily="34" charset="0"/>
                <a:hlinkClick r:id="rId4"/>
              </a:rPr>
              <a:t>Reproducibility in SPSS</a:t>
            </a:r>
            <a:endParaRPr lang="en-US">
              <a:solidFill>
                <a:srgbClr val="002060"/>
              </a:solidFill>
              <a:latin typeface="Candara" panose="020E0502030303020204" pitchFamily="34" charset="0"/>
            </a:endParaRPr>
          </a:p>
          <a:p>
            <a:pPr algn="ctr">
              <a:buFont typeface="Arial"/>
              <a:buChar char="•"/>
            </a:pPr>
            <a:r>
              <a:rPr lang="en-US">
                <a:solidFill>
                  <a:srgbClr val="002060"/>
                </a:solidFill>
                <a:latin typeface="Candara" panose="020E0502030303020204" pitchFamily="34" charset="0"/>
                <a:hlinkClick r:id="rId5"/>
              </a:rPr>
              <a:t>Learn Software Carpentry in Git</a:t>
            </a:r>
            <a:endParaRPr lang="en-US">
              <a:solidFill>
                <a:srgbClr val="002060"/>
              </a:solidFill>
              <a:latin typeface="Candara" panose="020E0502030303020204" pitchFamily="34" charset="0"/>
            </a:endParaRPr>
          </a:p>
          <a:p>
            <a:pPr marL="0" indent="0">
              <a:buFont typeface="Arial" panose="020B0604020202020204" pitchFamily="34" charset="0"/>
              <a:buNone/>
            </a:pPr>
            <a:endParaRPr lang="en-US"/>
          </a:p>
          <a:p>
            <a:pPr marL="0" indent="0">
              <a:buFont typeface="Arial" panose="020B0604020202020204" pitchFamily="34" charset="0"/>
              <a:buNone/>
            </a:pPr>
            <a:endParaRPr lang="en-US"/>
          </a:p>
          <a:p>
            <a:pPr>
              <a:buFont typeface="Arial" panose="020B0604020202020204" pitchFamily="34" charset="0"/>
              <a:buNone/>
            </a:pPr>
            <a:endParaRPr lang="en-US" b="1"/>
          </a:p>
          <a:p>
            <a:pPr marL="0" indent="0">
              <a:buFont typeface="Arial" panose="020B0604020202020204" pitchFamily="34" charset="0"/>
              <a:buNone/>
            </a:pPr>
            <a:endParaRPr lang="en-US"/>
          </a:p>
        </p:txBody>
      </p:sp>
    </p:spTree>
    <p:extLst>
      <p:ext uri="{BB962C8B-B14F-4D97-AF65-F5344CB8AC3E}">
        <p14:creationId xmlns:p14="http://schemas.microsoft.com/office/powerpoint/2010/main" val="2835468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9962E0-02AC-4C71-B069-CFAF5CBA9E25}"/>
              </a:ext>
            </a:extLst>
          </p:cNvPr>
          <p:cNvSpPr/>
          <p:nvPr/>
        </p:nvSpPr>
        <p:spPr>
          <a:xfrm>
            <a:off x="618359" y="1034188"/>
            <a:ext cx="10972800" cy="6237733"/>
          </a:xfrm>
          <a:prstGeom prst="rect">
            <a:avLst/>
          </a:prstGeom>
        </p:spPr>
        <p:txBody>
          <a:bodyPr wrap="square" lIns="121920" tIns="60960" rIns="121920" bIns="60960" anchor="t">
            <a:spAutoFit/>
          </a:bodyPr>
          <a:lstStyle/>
          <a:p>
            <a:pPr algn="ctr" fontAlgn="base"/>
            <a:r>
              <a:rPr lang="en-US" sz="2400">
                <a:solidFill>
                  <a:schemeClr val="accent1">
                    <a:lumMod val="50000"/>
                  </a:schemeClr>
                </a:solidFill>
                <a:latin typeface="Candara" panose="020E0502030303020204" pitchFamily="34" charset="0"/>
              </a:rPr>
              <a:t>A paleontology journal has retracted a recent paper after discovering it had published the </a:t>
            </a:r>
            <a:r>
              <a:rPr lang="en-US" sz="2400" b="1">
                <a:solidFill>
                  <a:schemeClr val="accent2">
                    <a:lumMod val="75000"/>
                  </a:schemeClr>
                </a:solidFill>
                <a:latin typeface="Candara" panose="020E0502030303020204" pitchFamily="34" charset="0"/>
              </a:rPr>
              <a:t>uncorrected version </a:t>
            </a:r>
            <a:r>
              <a:rPr lang="en-US" sz="2400">
                <a:solidFill>
                  <a:schemeClr val="accent1">
                    <a:lumMod val="50000"/>
                  </a:schemeClr>
                </a:solidFill>
                <a:latin typeface="Candara" panose="020E0502030303020204" pitchFamily="34" charset="0"/>
              </a:rPr>
              <a:t>of the manuscript.</a:t>
            </a:r>
          </a:p>
          <a:p>
            <a:pPr algn="ctr" fontAlgn="base"/>
            <a:r>
              <a:rPr lang="en-US" sz="2400">
                <a:solidFill>
                  <a:schemeClr val="accent1">
                    <a:lumMod val="50000"/>
                  </a:schemeClr>
                </a:solidFill>
                <a:latin typeface="Candara" panose="020E0502030303020204" pitchFamily="34" charset="0"/>
              </a:rPr>
              <a:t>The mistake occurred after the</a:t>
            </a:r>
            <a:br>
              <a:rPr lang="en-US" sz="2667">
                <a:solidFill>
                  <a:schemeClr val="accent1">
                    <a:lumMod val="50000"/>
                  </a:schemeClr>
                </a:solidFill>
                <a:latin typeface="Candara" panose="020E0502030303020204" pitchFamily="34" charset="0"/>
              </a:rPr>
            </a:br>
            <a:endParaRPr lang="en-US" sz="2667">
              <a:solidFill>
                <a:schemeClr val="accent1">
                  <a:lumMod val="50000"/>
                </a:schemeClr>
              </a:solidFill>
              <a:latin typeface="Candara" panose="020E0502030303020204" pitchFamily="34" charset="0"/>
            </a:endParaRPr>
          </a:p>
          <a:p>
            <a:pPr algn="ctr" fontAlgn="base"/>
            <a:r>
              <a:rPr lang="en-US" sz="3200" b="1">
                <a:solidFill>
                  <a:schemeClr val="accent1">
                    <a:lumMod val="50000"/>
                  </a:schemeClr>
                </a:solidFill>
                <a:latin typeface="Candara" panose="020E0502030303020204" pitchFamily="34" charset="0"/>
              </a:rPr>
              <a:t>authors submitted revisions to the manuscript without tracking the changes,</a:t>
            </a:r>
            <a:br>
              <a:rPr lang="en-US" sz="3200" b="1">
                <a:solidFill>
                  <a:schemeClr val="accent1">
                    <a:lumMod val="50000"/>
                  </a:schemeClr>
                </a:solidFill>
                <a:latin typeface="Candara" panose="020E0502030303020204" pitchFamily="34" charset="0"/>
              </a:rPr>
            </a:br>
            <a:endParaRPr lang="en-US" sz="2667" b="1">
              <a:solidFill>
                <a:schemeClr val="accent1">
                  <a:lumMod val="50000"/>
                </a:schemeClr>
              </a:solidFill>
              <a:latin typeface="Candara" panose="020E0502030303020204" pitchFamily="34" charset="0"/>
            </a:endParaRPr>
          </a:p>
          <a:p>
            <a:pPr algn="ctr" fontAlgn="base"/>
            <a:r>
              <a:rPr lang="en-US" sz="2400">
                <a:solidFill>
                  <a:schemeClr val="accent1">
                    <a:lumMod val="50000"/>
                  </a:schemeClr>
                </a:solidFill>
                <a:latin typeface="Candara" panose="020E0502030303020204" pitchFamily="34" charset="0"/>
              </a:rPr>
              <a:t>prompting the publisher to believe nothing had been changed and publishing the previous version. The journal initially told the authors it planned to publish an erratum that described the mistake as a production error, but then retracted the paper—seemingly without consulting the authors. However, the authors said they were happy with the outcome</a:t>
            </a:r>
            <a:r>
              <a:rPr lang="en-US" sz="2667">
                <a:solidFill>
                  <a:schemeClr val="accent1">
                    <a:lumMod val="50000"/>
                  </a:schemeClr>
                </a:solidFill>
                <a:latin typeface="Candara" panose="020E0502030303020204" pitchFamily="34" charset="0"/>
              </a:rPr>
              <a:t>.</a:t>
            </a:r>
            <a:br>
              <a:rPr lang="en-US" sz="2667">
                <a:solidFill>
                  <a:schemeClr val="accent1">
                    <a:lumMod val="50000"/>
                  </a:schemeClr>
                </a:solidFill>
                <a:latin typeface="Candara" panose="020E0502030303020204" pitchFamily="34" charset="0"/>
              </a:rPr>
            </a:br>
            <a:br>
              <a:rPr lang="en-US" sz="2667">
                <a:solidFill>
                  <a:schemeClr val="accent1">
                    <a:lumMod val="50000"/>
                  </a:schemeClr>
                </a:solidFill>
                <a:latin typeface="Candara" panose="020E0502030303020204" pitchFamily="34" charset="0"/>
              </a:rPr>
            </a:br>
            <a:r>
              <a:rPr lang="en-AU" sz="1600">
                <a:solidFill>
                  <a:schemeClr val="accent1">
                    <a:lumMod val="50000"/>
                  </a:schemeClr>
                </a:solidFill>
                <a:latin typeface="Candara" panose="020E0502030303020204" pitchFamily="34" charset="0"/>
              </a:rPr>
              <a:t>https://retractionwatch.com/2018/01/25/good-news-able-retract-article-journal/</a:t>
            </a:r>
            <a:endParaRPr lang="en-US" sz="2400">
              <a:solidFill>
                <a:schemeClr val="accent1">
                  <a:lumMod val="50000"/>
                </a:schemeClr>
              </a:solidFill>
              <a:latin typeface="Candara" panose="020E0502030303020204" pitchFamily="34" charset="0"/>
            </a:endParaRPr>
          </a:p>
          <a:p>
            <a:pPr algn="ctr" fontAlgn="base"/>
            <a:br>
              <a:rPr lang="en-US" sz="2133">
                <a:latin typeface="Ubuntu"/>
              </a:rPr>
            </a:br>
            <a:endParaRPr lang="en-AU" sz="2133"/>
          </a:p>
        </p:txBody>
      </p:sp>
    </p:spTree>
    <p:extLst>
      <p:ext uri="{BB962C8B-B14F-4D97-AF65-F5344CB8AC3E}">
        <p14:creationId xmlns:p14="http://schemas.microsoft.com/office/powerpoint/2010/main" val="4248255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BF4211-D162-45BE-A728-2B3B975BDB0C}"/>
              </a:ext>
            </a:extLst>
          </p:cNvPr>
          <p:cNvSpPr txBox="1"/>
          <p:nvPr/>
        </p:nvSpPr>
        <p:spPr>
          <a:xfrm>
            <a:off x="2192594" y="1367257"/>
            <a:ext cx="7057275" cy="3724096"/>
          </a:xfrm>
          <a:prstGeom prst="rect">
            <a:avLst/>
          </a:prstGeom>
          <a:noFill/>
        </p:spPr>
        <p:txBody>
          <a:bodyPr wrap="square">
            <a:spAutoFit/>
          </a:bodyPr>
          <a:lstStyle/>
          <a:p>
            <a:r>
              <a:rPr lang="en-US" sz="3600" b="1">
                <a:solidFill>
                  <a:schemeClr val="accent1">
                    <a:lumMod val="50000"/>
                  </a:schemeClr>
                </a:solidFill>
                <a:latin typeface="Candara" panose="020E0502030303020204" pitchFamily="34" charset="0"/>
              </a:rPr>
              <a:t>Great!</a:t>
            </a:r>
          </a:p>
          <a:p>
            <a:endParaRPr lang="en-US" sz="3600" b="1">
              <a:solidFill>
                <a:schemeClr val="accent1">
                  <a:lumMod val="50000"/>
                </a:schemeClr>
              </a:solidFill>
              <a:latin typeface="Candara" panose="020E0502030303020204" pitchFamily="34" charset="0"/>
            </a:endParaRPr>
          </a:p>
          <a:p>
            <a:r>
              <a:rPr lang="en-US" sz="2800">
                <a:solidFill>
                  <a:schemeClr val="accent1">
                    <a:lumMod val="50000"/>
                  </a:schemeClr>
                </a:solidFill>
                <a:latin typeface="Candara" panose="020E0502030303020204" pitchFamily="34" charset="0"/>
              </a:rPr>
              <a:t>By implementing these steps, we've already improved our processes!</a:t>
            </a:r>
          </a:p>
          <a:p>
            <a:endParaRPr lang="en-US" sz="2800">
              <a:solidFill>
                <a:schemeClr val="accent1">
                  <a:lumMod val="50000"/>
                </a:schemeClr>
              </a:solidFill>
              <a:latin typeface="Candara" panose="020E0502030303020204" pitchFamily="34" charset="0"/>
            </a:endParaRPr>
          </a:p>
          <a:p>
            <a:r>
              <a:rPr lang="en-US" sz="2000">
                <a:solidFill>
                  <a:schemeClr val="accent1">
                    <a:lumMod val="50000"/>
                  </a:schemeClr>
                </a:solidFill>
                <a:latin typeface="Candara" panose="020E0502030303020204" pitchFamily="34" charset="0"/>
              </a:rPr>
              <a:t>Now if someone leaves our lab or project, we're covered!</a:t>
            </a:r>
          </a:p>
          <a:p>
            <a:endParaRPr lang="en-US" sz="2000">
              <a:solidFill>
                <a:schemeClr val="accent1">
                  <a:lumMod val="50000"/>
                </a:schemeClr>
              </a:solidFill>
              <a:latin typeface="Candara" panose="020E0502030303020204" pitchFamily="34" charset="0"/>
            </a:endParaRPr>
          </a:p>
          <a:p>
            <a:r>
              <a:rPr lang="en-US" sz="4000">
                <a:solidFill>
                  <a:schemeClr val="accent1">
                    <a:lumMod val="50000"/>
                  </a:schemeClr>
                </a:solidFill>
                <a:latin typeface="Candara" panose="020E0502030303020204" pitchFamily="34" charset="0"/>
              </a:rPr>
              <a:t>Next scenario ...</a:t>
            </a:r>
            <a:endParaRPr lang="en-AU" sz="4000">
              <a:solidFill>
                <a:schemeClr val="accent1">
                  <a:lumMod val="50000"/>
                </a:schemeClr>
              </a:solidFill>
              <a:latin typeface="Candara" panose="020E0502030303020204" pitchFamily="34" charset="0"/>
            </a:endParaRPr>
          </a:p>
        </p:txBody>
      </p:sp>
      <p:pic>
        <p:nvPicPr>
          <p:cNvPr id="4" name="Graphic 3" descr="Clapping hands with solid fill">
            <a:extLst>
              <a:ext uri="{FF2B5EF4-FFF2-40B4-BE49-F238E27FC236}">
                <a16:creationId xmlns:a16="http://schemas.microsoft.com/office/drawing/2014/main" id="{E761976C-A645-4E68-AF9D-A9DCFD49D8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9534" y="1325470"/>
            <a:ext cx="914400" cy="914400"/>
          </a:xfrm>
          <a:prstGeom prst="rect">
            <a:avLst/>
          </a:prstGeom>
        </p:spPr>
      </p:pic>
      <p:pic>
        <p:nvPicPr>
          <p:cNvPr id="5" name="Graphic 4" descr="Clapping hands with solid fill">
            <a:extLst>
              <a:ext uri="{FF2B5EF4-FFF2-40B4-BE49-F238E27FC236}">
                <a16:creationId xmlns:a16="http://schemas.microsoft.com/office/drawing/2014/main" id="{1159610F-513C-4645-9EAB-0253E5DB95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846" y="1367257"/>
            <a:ext cx="914400" cy="914400"/>
          </a:xfrm>
          <a:prstGeom prst="rect">
            <a:avLst/>
          </a:prstGeom>
        </p:spPr>
      </p:pic>
      <p:pic>
        <p:nvPicPr>
          <p:cNvPr id="6" name="Graphic 5" descr="Clapping hands with solid fill">
            <a:extLst>
              <a:ext uri="{FF2B5EF4-FFF2-40B4-BE49-F238E27FC236}">
                <a16:creationId xmlns:a16="http://schemas.microsoft.com/office/drawing/2014/main" id="{AB0B827D-DC75-46EC-A3B6-A1704DE61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72260" y="1996030"/>
            <a:ext cx="914400" cy="914400"/>
          </a:xfrm>
          <a:prstGeom prst="rect">
            <a:avLst/>
          </a:prstGeom>
        </p:spPr>
      </p:pic>
    </p:spTree>
    <p:extLst>
      <p:ext uri="{BB962C8B-B14F-4D97-AF65-F5344CB8AC3E}">
        <p14:creationId xmlns:p14="http://schemas.microsoft.com/office/powerpoint/2010/main" val="162492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782292-291C-4E20-8C97-ADCEF85D1D6F}"/>
              </a:ext>
            </a:extLst>
          </p:cNvPr>
          <p:cNvSpPr txBox="1"/>
          <p:nvPr/>
        </p:nvSpPr>
        <p:spPr>
          <a:xfrm>
            <a:off x="495759" y="853732"/>
            <a:ext cx="11038901" cy="2492990"/>
          </a:xfrm>
          <a:prstGeom prst="rect">
            <a:avLst/>
          </a:prstGeom>
          <a:noFill/>
        </p:spPr>
        <p:txBody>
          <a:bodyPr wrap="square">
            <a:spAutoFit/>
          </a:bodyPr>
          <a:lstStyle/>
          <a:p>
            <a:r>
              <a:rPr lang="en-US" sz="2400" b="1">
                <a:solidFill>
                  <a:schemeClr val="accent1">
                    <a:lumMod val="50000"/>
                  </a:schemeClr>
                </a:solidFill>
                <a:latin typeface="Candara" panose="020E0502030303020204" pitchFamily="34" charset="0"/>
              </a:rPr>
              <a:t>Imagine you’re travelling and you lose your laptop bag with your external hard drives?</a:t>
            </a:r>
          </a:p>
          <a:p>
            <a:endParaRPr lang="en-US" b="1">
              <a:solidFill>
                <a:schemeClr val="accent1">
                  <a:lumMod val="50000"/>
                </a:schemeClr>
              </a:solidFill>
              <a:latin typeface="Candara" panose="020E0502030303020204" pitchFamily="34" charset="0"/>
            </a:endParaRPr>
          </a:p>
          <a:p>
            <a:r>
              <a:rPr lang="en-US" sz="1800">
                <a:solidFill>
                  <a:schemeClr val="accent1">
                    <a:lumMod val="50000"/>
                  </a:schemeClr>
                </a:solidFill>
                <a:latin typeface="Candara" panose="020E0502030303020204" pitchFamily="34" charset="0"/>
              </a:rPr>
              <a:t>Or what if your office is burgled? Or damaged in a fire? </a:t>
            </a:r>
          </a:p>
          <a:p>
            <a:endParaRPr lang="en-US">
              <a:solidFill>
                <a:schemeClr val="accent1">
                  <a:lumMod val="50000"/>
                </a:schemeClr>
              </a:solidFill>
              <a:latin typeface="Candara" panose="020E0502030303020204" pitchFamily="34" charset="0"/>
            </a:endParaRPr>
          </a:p>
          <a:p>
            <a:pPr marL="285750" indent="-285750">
              <a:buClr>
                <a:schemeClr val="accent2">
                  <a:lumMod val="75000"/>
                </a:schemeClr>
              </a:buClr>
              <a:buFont typeface="Wingdings" panose="05000000000000000000" pitchFamily="2" charset="2"/>
              <a:buChar char="§"/>
            </a:pPr>
            <a:r>
              <a:rPr lang="en-US" sz="1800">
                <a:solidFill>
                  <a:schemeClr val="accent1">
                    <a:lumMod val="50000"/>
                  </a:schemeClr>
                </a:solidFill>
                <a:latin typeface="Candara" panose="020E0502030303020204" pitchFamily="34" charset="0"/>
              </a:rPr>
              <a:t>Could you continue your work? </a:t>
            </a:r>
          </a:p>
          <a:p>
            <a:pPr marL="285750" indent="-285750">
              <a:buClr>
                <a:schemeClr val="accent2">
                  <a:lumMod val="75000"/>
                </a:schemeClr>
              </a:buClr>
              <a:buFont typeface="Wingdings" panose="05000000000000000000" pitchFamily="2" charset="2"/>
              <a:buChar char="§"/>
            </a:pPr>
            <a:r>
              <a:rPr lang="en-US" sz="1800">
                <a:solidFill>
                  <a:schemeClr val="accent1">
                    <a:lumMod val="50000"/>
                  </a:schemeClr>
                </a:solidFill>
                <a:latin typeface="Candara" panose="020E0502030303020204" pitchFamily="34" charset="0"/>
              </a:rPr>
              <a:t>Is your data backed up? </a:t>
            </a:r>
          </a:p>
          <a:p>
            <a:pPr marL="285750" indent="-285750">
              <a:buClr>
                <a:schemeClr val="accent2">
                  <a:lumMod val="75000"/>
                </a:schemeClr>
              </a:buClr>
              <a:buFont typeface="Wingdings" panose="05000000000000000000" pitchFamily="2" charset="2"/>
              <a:buChar char="§"/>
            </a:pPr>
            <a:r>
              <a:rPr lang="en-US" sz="1800">
                <a:solidFill>
                  <a:schemeClr val="accent1">
                    <a:lumMod val="50000"/>
                  </a:schemeClr>
                </a:solidFill>
                <a:latin typeface="Candara" panose="020E0502030303020204" pitchFamily="34" charset="0"/>
              </a:rPr>
              <a:t>Is it encrypted?</a:t>
            </a:r>
          </a:p>
        </p:txBody>
      </p:sp>
      <p:sp>
        <p:nvSpPr>
          <p:cNvPr id="6" name="TextBox 5">
            <a:extLst>
              <a:ext uri="{FF2B5EF4-FFF2-40B4-BE49-F238E27FC236}">
                <a16:creationId xmlns:a16="http://schemas.microsoft.com/office/drawing/2014/main" id="{0B2834B6-3482-43FF-A36F-3B2B82B1C188}"/>
              </a:ext>
            </a:extLst>
          </p:cNvPr>
          <p:cNvSpPr txBox="1"/>
          <p:nvPr/>
        </p:nvSpPr>
        <p:spPr>
          <a:xfrm>
            <a:off x="3799387" y="4215815"/>
            <a:ext cx="7916418" cy="2338397"/>
          </a:xfrm>
          <a:prstGeom prst="rect">
            <a:avLst/>
          </a:prstGeom>
          <a:noFill/>
        </p:spPr>
        <p:txBody>
          <a:bodyPr wrap="square">
            <a:spAutoFit/>
          </a:bodyPr>
          <a:lstStyle/>
          <a:p>
            <a:pPr marL="0" indent="0">
              <a:buNone/>
            </a:pPr>
            <a:r>
              <a:rPr lang="en-US" sz="2400" b="1">
                <a:solidFill>
                  <a:schemeClr val="accent1">
                    <a:lumMod val="50000"/>
                  </a:schemeClr>
                </a:solidFill>
                <a:latin typeface="Candara" panose="020E0502030303020204" pitchFamily="34" charset="0"/>
              </a:rPr>
              <a:t>Keep a copy of your data on the cloud</a:t>
            </a:r>
          </a:p>
          <a:p>
            <a:pPr>
              <a:lnSpc>
                <a:spcPct val="113999"/>
              </a:lnSpc>
            </a:pPr>
            <a:endParaRPr lang="en-US">
              <a:solidFill>
                <a:schemeClr val="accent1">
                  <a:lumMod val="50000"/>
                </a:schemeClr>
              </a:solidFill>
              <a:latin typeface="Candara" panose="020E0502030303020204" pitchFamily="34" charset="0"/>
            </a:endParaRPr>
          </a:p>
          <a:p>
            <a:pPr marL="0" indent="0">
              <a:lnSpc>
                <a:spcPct val="113999"/>
              </a:lnSpc>
              <a:buNone/>
            </a:pPr>
            <a:r>
              <a:rPr lang="en-US">
                <a:solidFill>
                  <a:schemeClr val="accent1">
                    <a:lumMod val="50000"/>
                  </a:schemeClr>
                </a:solidFill>
                <a:latin typeface="Candara" panose="020E0502030303020204" pitchFamily="34" charset="0"/>
              </a:rPr>
              <a:t>Keeping a cloud-based copy of all your data (working, raw and completed) is incredibly important. </a:t>
            </a:r>
          </a:p>
          <a:p>
            <a:pPr marL="0" indent="0">
              <a:lnSpc>
                <a:spcPct val="113999"/>
              </a:lnSpc>
              <a:buNone/>
            </a:pPr>
            <a:endParaRPr lang="en-US">
              <a:solidFill>
                <a:schemeClr val="accent1">
                  <a:lumMod val="50000"/>
                </a:schemeClr>
              </a:solidFill>
              <a:latin typeface="Candara" panose="020E0502030303020204" pitchFamily="34" charset="0"/>
            </a:endParaRPr>
          </a:p>
          <a:p>
            <a:pPr marL="0" indent="0">
              <a:lnSpc>
                <a:spcPct val="113999"/>
              </a:lnSpc>
              <a:buNone/>
            </a:pPr>
            <a:r>
              <a:rPr lang="en-US">
                <a:solidFill>
                  <a:schemeClr val="accent1">
                    <a:lumMod val="50000"/>
                  </a:schemeClr>
                </a:solidFill>
                <a:latin typeface="Candara" panose="020E0502030303020204" pitchFamily="34" charset="0"/>
              </a:rPr>
              <a:t>This ensures that if you have a computer failure, accidently delete your data or if your data is corrupted, your research is restorable.</a:t>
            </a:r>
          </a:p>
        </p:txBody>
      </p:sp>
      <p:pic>
        <p:nvPicPr>
          <p:cNvPr id="9" name="Graphic 8" descr="Back with solid fill">
            <a:extLst>
              <a:ext uri="{FF2B5EF4-FFF2-40B4-BE49-F238E27FC236}">
                <a16:creationId xmlns:a16="http://schemas.microsoft.com/office/drawing/2014/main" id="{942BB6C2-9F39-4C63-A61B-C31E8F065D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053967">
            <a:off x="4904516" y="2689624"/>
            <a:ext cx="1387218" cy="1428905"/>
          </a:xfrm>
          <a:prstGeom prst="rect">
            <a:avLst/>
          </a:prstGeom>
        </p:spPr>
      </p:pic>
    </p:spTree>
    <p:extLst>
      <p:ext uri="{BB962C8B-B14F-4D97-AF65-F5344CB8AC3E}">
        <p14:creationId xmlns:p14="http://schemas.microsoft.com/office/powerpoint/2010/main" val="3135658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alking up a flight of stairs&#10;&#10;Description automatically generated with low confidence">
            <a:extLst>
              <a:ext uri="{FF2B5EF4-FFF2-40B4-BE49-F238E27FC236}">
                <a16:creationId xmlns:a16="http://schemas.microsoft.com/office/drawing/2014/main" id="{8FDED18C-C1CA-4107-AE36-8080CA64C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777" y="1543550"/>
            <a:ext cx="7673735" cy="4316476"/>
          </a:xfrm>
          <a:prstGeom prst="rect">
            <a:avLst/>
          </a:prstGeom>
        </p:spPr>
      </p:pic>
      <p:sp>
        <p:nvSpPr>
          <p:cNvPr id="5" name="TextBox 4">
            <a:extLst>
              <a:ext uri="{FF2B5EF4-FFF2-40B4-BE49-F238E27FC236}">
                <a16:creationId xmlns:a16="http://schemas.microsoft.com/office/drawing/2014/main" id="{AB7F4591-76BE-4C44-B849-63F9475FD25D}"/>
              </a:ext>
            </a:extLst>
          </p:cNvPr>
          <p:cNvSpPr txBox="1"/>
          <p:nvPr/>
        </p:nvSpPr>
        <p:spPr>
          <a:xfrm>
            <a:off x="9862517" y="5902559"/>
            <a:ext cx="6094476" cy="276999"/>
          </a:xfrm>
          <a:prstGeom prst="rect">
            <a:avLst/>
          </a:prstGeom>
          <a:noFill/>
        </p:spPr>
        <p:txBody>
          <a:bodyPr wrap="square">
            <a:spAutoFit/>
          </a:bodyPr>
          <a:lstStyle/>
          <a:p>
            <a:r>
              <a:rPr lang="en-AU" sz="1200" b="0" i="0">
                <a:solidFill>
                  <a:srgbClr val="111111"/>
                </a:solidFill>
                <a:effectLst/>
                <a:latin typeface="-apple-system"/>
              </a:rPr>
              <a:t>Photo by </a:t>
            </a:r>
            <a:r>
              <a:rPr lang="en-AU" sz="1200" b="0" i="0" err="1">
                <a:solidFill>
                  <a:srgbClr val="767676"/>
                </a:solidFill>
                <a:effectLst/>
                <a:latin typeface="-apple-system"/>
                <a:hlinkClick r:id="rId3"/>
              </a:rPr>
              <a:t>Jukan</a:t>
            </a:r>
            <a:r>
              <a:rPr lang="en-AU" sz="1200" b="0" i="0">
                <a:solidFill>
                  <a:srgbClr val="767676"/>
                </a:solidFill>
                <a:effectLst/>
                <a:latin typeface="-apple-system"/>
                <a:hlinkClick r:id="rId3"/>
              </a:rPr>
              <a:t> </a:t>
            </a:r>
            <a:r>
              <a:rPr lang="en-AU" sz="1200" b="0" i="0" err="1">
                <a:solidFill>
                  <a:srgbClr val="767676"/>
                </a:solidFill>
                <a:effectLst/>
                <a:latin typeface="-apple-system"/>
                <a:hlinkClick r:id="rId3"/>
              </a:rPr>
              <a:t>Tateisi</a:t>
            </a:r>
            <a:r>
              <a:rPr lang="en-AU" sz="1200" b="0" i="0">
                <a:solidFill>
                  <a:srgbClr val="111111"/>
                </a:solidFill>
                <a:effectLst/>
                <a:latin typeface="-apple-system"/>
              </a:rPr>
              <a:t> on </a:t>
            </a:r>
            <a:r>
              <a:rPr lang="en-AU" sz="1200" b="0" i="0" err="1">
                <a:solidFill>
                  <a:srgbClr val="767676"/>
                </a:solidFill>
                <a:effectLst/>
                <a:latin typeface="-apple-system"/>
                <a:hlinkClick r:id="rId4"/>
              </a:rPr>
              <a:t>Unsplash</a:t>
            </a:r>
            <a:endParaRPr lang="en-AU" sz="1200"/>
          </a:p>
        </p:txBody>
      </p:sp>
      <p:sp>
        <p:nvSpPr>
          <p:cNvPr id="6" name="TextBox 5">
            <a:extLst>
              <a:ext uri="{FF2B5EF4-FFF2-40B4-BE49-F238E27FC236}">
                <a16:creationId xmlns:a16="http://schemas.microsoft.com/office/drawing/2014/main" id="{6066A1C7-24F4-67A3-8A09-AB73596E29E0}"/>
              </a:ext>
            </a:extLst>
          </p:cNvPr>
          <p:cNvSpPr txBox="1"/>
          <p:nvPr/>
        </p:nvSpPr>
        <p:spPr>
          <a:xfrm>
            <a:off x="678536" y="1543550"/>
            <a:ext cx="3672182" cy="4636008"/>
          </a:xfrm>
          <a:prstGeom prst="rect">
            <a:avLst/>
          </a:prstGeom>
        </p:spPr>
        <p:txBody>
          <a:bodyPr vert="horz" lIns="0" tIns="0" rIns="0" bIns="0" numCol="1" rtlCol="0" anchor="t">
            <a:normAutofit lnSpcReduction="10000"/>
          </a:bodyPr>
          <a:lstStyle/>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Data quality</a:t>
            </a:r>
          </a:p>
          <a:p>
            <a:pPr marL="457200" indent="-457200">
              <a:lnSpc>
                <a:spcPct val="12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Documentation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File naming conventions</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Folder structures </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Automation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Version control</a:t>
            </a:r>
          </a:p>
          <a:p>
            <a:pPr marL="457200" indent="-457200">
              <a:lnSpc>
                <a:spcPct val="134000"/>
              </a:lnSpc>
              <a:spcAft>
                <a:spcPts val="800"/>
              </a:spcAft>
              <a:buClr>
                <a:schemeClr val="accent1">
                  <a:lumMod val="75000"/>
                </a:schemeClr>
              </a:buClr>
              <a:buFont typeface="+mj-lt"/>
              <a:buAutoNum type="arabicPeriod"/>
            </a:pPr>
            <a:r>
              <a:rPr lang="en-AU" sz="2000" b="1">
                <a:solidFill>
                  <a:schemeClr val="accent2">
                    <a:lumMod val="75000"/>
                  </a:schemeClr>
                </a:solidFill>
                <a:latin typeface="Candara" panose="020E0502030303020204" pitchFamily="34" charset="0"/>
              </a:rPr>
              <a:t>Backing up to the cloud</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Computer security</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De-identify data</a:t>
            </a:r>
          </a:p>
          <a:p>
            <a:pPr marL="457200" indent="-457200">
              <a:lnSpc>
                <a:spcPct val="114000"/>
              </a:lnSpc>
              <a:spcAft>
                <a:spcPts val="800"/>
              </a:spcAft>
              <a:buClr>
                <a:schemeClr val="accent1">
                  <a:lumMod val="75000"/>
                </a:schemeClr>
              </a:buClr>
              <a:buFont typeface="+mj-lt"/>
              <a:buAutoNum type="arabicPeriod"/>
            </a:pPr>
            <a:r>
              <a:rPr lang="fr-FR" sz="2000" b="1">
                <a:solidFill>
                  <a:schemeClr val="tx1">
                    <a:lumMod val="65000"/>
                    <a:lumOff val="35000"/>
                  </a:schemeClr>
                </a:solidFill>
                <a:latin typeface="Candara"/>
              </a:rPr>
              <a:t>Publish data with persistent identifiers</a:t>
            </a:r>
          </a:p>
        </p:txBody>
      </p:sp>
    </p:spTree>
    <p:extLst>
      <p:ext uri="{BB962C8B-B14F-4D97-AF65-F5344CB8AC3E}">
        <p14:creationId xmlns:p14="http://schemas.microsoft.com/office/powerpoint/2010/main" val="1743553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279A5-B4CF-4E37-B674-81CD5CC9F955}"/>
              </a:ext>
            </a:extLst>
          </p:cNvPr>
          <p:cNvSpPr txBox="1"/>
          <p:nvPr/>
        </p:nvSpPr>
        <p:spPr>
          <a:xfrm>
            <a:off x="689542" y="1357418"/>
            <a:ext cx="2895860" cy="2000548"/>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Beginner:</a:t>
            </a:r>
          </a:p>
          <a:p>
            <a:endParaRPr lang="en-AU" sz="2000">
              <a:latin typeface="Candara" panose="020E0502030303020204" pitchFamily="34" charset="0"/>
              <a:cs typeface="Arial"/>
            </a:endParaRPr>
          </a:p>
          <a:p>
            <a:r>
              <a:rPr lang="en-AU" sz="2000">
                <a:solidFill>
                  <a:schemeClr val="accent1">
                    <a:lumMod val="50000"/>
                  </a:schemeClr>
                </a:solidFill>
                <a:latin typeface="Candara" panose="020E0502030303020204" pitchFamily="34" charset="0"/>
              </a:rPr>
              <a:t>Store a copy of your data in the locally provided research storage at your institution.</a:t>
            </a:r>
          </a:p>
        </p:txBody>
      </p:sp>
      <p:sp>
        <p:nvSpPr>
          <p:cNvPr id="6" name="TextBox 5">
            <a:extLst>
              <a:ext uri="{FF2B5EF4-FFF2-40B4-BE49-F238E27FC236}">
                <a16:creationId xmlns:a16="http://schemas.microsoft.com/office/drawing/2014/main" id="{880EB554-62C6-4E9C-8F91-99F24110062E}"/>
              </a:ext>
            </a:extLst>
          </p:cNvPr>
          <p:cNvSpPr txBox="1"/>
          <p:nvPr/>
        </p:nvSpPr>
        <p:spPr>
          <a:xfrm>
            <a:off x="3966905" y="1357418"/>
            <a:ext cx="3216093" cy="2000548"/>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Intermediate:</a:t>
            </a:r>
          </a:p>
          <a:p>
            <a:endParaRPr lang="en-AU" sz="2000">
              <a:latin typeface="Candara" panose="020E0502030303020204" pitchFamily="34" charset="0"/>
              <a:cs typeface="Arial"/>
            </a:endParaRPr>
          </a:p>
          <a:p>
            <a:r>
              <a:rPr lang="en-AU" sz="2000">
                <a:solidFill>
                  <a:schemeClr val="accent1">
                    <a:lumMod val="50000"/>
                  </a:schemeClr>
                </a:solidFill>
                <a:latin typeface="Candara" panose="020E0502030303020204" pitchFamily="34" charset="0"/>
              </a:rPr>
              <a:t>Make sure the location of your data and backups is part of your documentation.</a:t>
            </a:r>
          </a:p>
        </p:txBody>
      </p:sp>
      <p:sp>
        <p:nvSpPr>
          <p:cNvPr id="7" name="TextBox 6">
            <a:extLst>
              <a:ext uri="{FF2B5EF4-FFF2-40B4-BE49-F238E27FC236}">
                <a16:creationId xmlns:a16="http://schemas.microsoft.com/office/drawing/2014/main" id="{5B6C085F-CA6A-4C25-8DEF-07B91C28C184}"/>
              </a:ext>
            </a:extLst>
          </p:cNvPr>
          <p:cNvSpPr txBox="1"/>
          <p:nvPr/>
        </p:nvSpPr>
        <p:spPr>
          <a:xfrm>
            <a:off x="7689774" y="1357999"/>
            <a:ext cx="3216093" cy="2923877"/>
          </a:xfrm>
          <a:prstGeom prst="rect">
            <a:avLst/>
          </a:prstGeom>
          <a:noFill/>
        </p:spPr>
        <p:txBody>
          <a:bodyPr wrap="square" rtlCol="0">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Advanced</a:t>
            </a:r>
            <a:r>
              <a:rPr lang="en-AU" sz="2400">
                <a:solidFill>
                  <a:schemeClr val="tx2">
                    <a:lumMod val="75000"/>
                  </a:schemeClr>
                </a:solidFill>
                <a:latin typeface="Candara" panose="020E0502030303020204" pitchFamily="34" charset="0"/>
                <a:cs typeface="Arial"/>
              </a:rPr>
              <a:t>:</a:t>
            </a:r>
          </a:p>
          <a:p>
            <a:endParaRPr lang="en-AU" sz="2000">
              <a:latin typeface="Candara" panose="020E0502030303020204" pitchFamily="34" charset="0"/>
              <a:cs typeface="Arial"/>
            </a:endParaRPr>
          </a:p>
          <a:p>
            <a:r>
              <a:rPr lang="en-AU" sz="2000">
                <a:solidFill>
                  <a:schemeClr val="accent1">
                    <a:lumMod val="50000"/>
                  </a:schemeClr>
                </a:solidFill>
                <a:latin typeface="Candara" panose="020E0502030303020204" pitchFamily="34" charset="0"/>
              </a:rPr>
              <a:t>Create a policy with your team or group on where data should be stored. </a:t>
            </a:r>
          </a:p>
          <a:p>
            <a:endParaRPr lang="en-AU" sz="2000">
              <a:solidFill>
                <a:schemeClr val="accent1">
                  <a:lumMod val="50000"/>
                </a:schemeClr>
              </a:solidFill>
              <a:latin typeface="Candara" panose="020E0502030303020204" pitchFamily="34" charset="0"/>
            </a:endParaRPr>
          </a:p>
          <a:p>
            <a:r>
              <a:rPr lang="en-AU" sz="2000">
                <a:solidFill>
                  <a:schemeClr val="accent1">
                    <a:lumMod val="50000"/>
                  </a:schemeClr>
                </a:solidFill>
                <a:latin typeface="Candara" panose="020E0502030303020204" pitchFamily="34" charset="0"/>
              </a:rPr>
              <a:t>Make sure the location of your data is part of your documentation.</a:t>
            </a:r>
          </a:p>
        </p:txBody>
      </p:sp>
      <p:pic>
        <p:nvPicPr>
          <p:cNvPr id="9" name="Graphic 8" descr="Checklist with solid fill">
            <a:extLst>
              <a:ext uri="{FF2B5EF4-FFF2-40B4-BE49-F238E27FC236}">
                <a16:creationId xmlns:a16="http://schemas.microsoft.com/office/drawing/2014/main" id="{BCDE6350-6984-4EC6-8934-1B4C83F2E5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49" y="1357418"/>
            <a:ext cx="481633" cy="481633"/>
          </a:xfrm>
          <a:prstGeom prst="rect">
            <a:avLst/>
          </a:prstGeom>
        </p:spPr>
      </p:pic>
      <p:pic>
        <p:nvPicPr>
          <p:cNvPr id="10" name="Graphic 9" descr="Checklist with solid fill">
            <a:extLst>
              <a:ext uri="{FF2B5EF4-FFF2-40B4-BE49-F238E27FC236}">
                <a16:creationId xmlns:a16="http://schemas.microsoft.com/office/drawing/2014/main" id="{E8286FB7-80B7-4264-9104-09C91ECDF0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6905" y="1357418"/>
            <a:ext cx="481633" cy="481633"/>
          </a:xfrm>
          <a:prstGeom prst="rect">
            <a:avLst/>
          </a:prstGeom>
        </p:spPr>
      </p:pic>
      <p:pic>
        <p:nvPicPr>
          <p:cNvPr id="11" name="Graphic 10" descr="Checklist with solid fill">
            <a:extLst>
              <a:ext uri="{FF2B5EF4-FFF2-40B4-BE49-F238E27FC236}">
                <a16:creationId xmlns:a16="http://schemas.microsoft.com/office/drawing/2014/main" id="{6550A74F-F217-4B1B-81DF-BDEBB0F1E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9774" y="1357417"/>
            <a:ext cx="481633" cy="481633"/>
          </a:xfrm>
          <a:prstGeom prst="rect">
            <a:avLst/>
          </a:prstGeom>
        </p:spPr>
      </p:pic>
    </p:spTree>
    <p:extLst>
      <p:ext uri="{BB962C8B-B14F-4D97-AF65-F5344CB8AC3E}">
        <p14:creationId xmlns:p14="http://schemas.microsoft.com/office/powerpoint/2010/main" val="1511943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alking up a flight of stairs&#10;&#10;Description automatically generated with low confidence">
            <a:extLst>
              <a:ext uri="{FF2B5EF4-FFF2-40B4-BE49-F238E27FC236}">
                <a16:creationId xmlns:a16="http://schemas.microsoft.com/office/drawing/2014/main" id="{8FDED18C-C1CA-4107-AE36-8080CA64C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777" y="1543550"/>
            <a:ext cx="7673735" cy="4316476"/>
          </a:xfrm>
          <a:prstGeom prst="rect">
            <a:avLst/>
          </a:prstGeom>
        </p:spPr>
      </p:pic>
      <p:sp>
        <p:nvSpPr>
          <p:cNvPr id="5" name="TextBox 4">
            <a:extLst>
              <a:ext uri="{FF2B5EF4-FFF2-40B4-BE49-F238E27FC236}">
                <a16:creationId xmlns:a16="http://schemas.microsoft.com/office/drawing/2014/main" id="{AB7F4591-76BE-4C44-B849-63F9475FD25D}"/>
              </a:ext>
            </a:extLst>
          </p:cNvPr>
          <p:cNvSpPr txBox="1"/>
          <p:nvPr/>
        </p:nvSpPr>
        <p:spPr>
          <a:xfrm>
            <a:off x="9862517" y="5902559"/>
            <a:ext cx="6094476" cy="276999"/>
          </a:xfrm>
          <a:prstGeom prst="rect">
            <a:avLst/>
          </a:prstGeom>
          <a:noFill/>
        </p:spPr>
        <p:txBody>
          <a:bodyPr wrap="square">
            <a:spAutoFit/>
          </a:bodyPr>
          <a:lstStyle/>
          <a:p>
            <a:r>
              <a:rPr lang="en-AU" sz="1200" b="0" i="0">
                <a:solidFill>
                  <a:srgbClr val="111111"/>
                </a:solidFill>
                <a:effectLst/>
                <a:latin typeface="-apple-system"/>
              </a:rPr>
              <a:t>Photo by </a:t>
            </a:r>
            <a:r>
              <a:rPr lang="en-AU" sz="1200" b="0" i="0" err="1">
                <a:solidFill>
                  <a:srgbClr val="767676"/>
                </a:solidFill>
                <a:effectLst/>
                <a:latin typeface="-apple-system"/>
                <a:hlinkClick r:id="rId3"/>
              </a:rPr>
              <a:t>Jukan</a:t>
            </a:r>
            <a:r>
              <a:rPr lang="en-AU" sz="1200" b="0" i="0">
                <a:solidFill>
                  <a:srgbClr val="767676"/>
                </a:solidFill>
                <a:effectLst/>
                <a:latin typeface="-apple-system"/>
                <a:hlinkClick r:id="rId3"/>
              </a:rPr>
              <a:t> </a:t>
            </a:r>
            <a:r>
              <a:rPr lang="en-AU" sz="1200" b="0" i="0" err="1">
                <a:solidFill>
                  <a:srgbClr val="767676"/>
                </a:solidFill>
                <a:effectLst/>
                <a:latin typeface="-apple-system"/>
                <a:hlinkClick r:id="rId3"/>
              </a:rPr>
              <a:t>Tateisi</a:t>
            </a:r>
            <a:r>
              <a:rPr lang="en-AU" sz="1200" b="0" i="0">
                <a:solidFill>
                  <a:srgbClr val="111111"/>
                </a:solidFill>
                <a:effectLst/>
                <a:latin typeface="-apple-system"/>
              </a:rPr>
              <a:t> on </a:t>
            </a:r>
            <a:r>
              <a:rPr lang="en-AU" sz="1200" b="0" i="0" err="1">
                <a:solidFill>
                  <a:srgbClr val="767676"/>
                </a:solidFill>
                <a:effectLst/>
                <a:latin typeface="-apple-system"/>
                <a:hlinkClick r:id="rId4"/>
              </a:rPr>
              <a:t>Unsplash</a:t>
            </a:r>
            <a:endParaRPr lang="en-AU" sz="1200"/>
          </a:p>
        </p:txBody>
      </p:sp>
      <p:sp>
        <p:nvSpPr>
          <p:cNvPr id="6" name="TextBox 5">
            <a:extLst>
              <a:ext uri="{FF2B5EF4-FFF2-40B4-BE49-F238E27FC236}">
                <a16:creationId xmlns:a16="http://schemas.microsoft.com/office/drawing/2014/main" id="{3B034CD3-D674-7B30-D36D-368A6859154E}"/>
              </a:ext>
            </a:extLst>
          </p:cNvPr>
          <p:cNvSpPr txBox="1"/>
          <p:nvPr/>
        </p:nvSpPr>
        <p:spPr>
          <a:xfrm>
            <a:off x="678536" y="1543550"/>
            <a:ext cx="3672182" cy="4636008"/>
          </a:xfrm>
          <a:prstGeom prst="rect">
            <a:avLst/>
          </a:prstGeom>
        </p:spPr>
        <p:txBody>
          <a:bodyPr vert="horz" lIns="0" tIns="0" rIns="0" bIns="0" numCol="1" rtlCol="0" anchor="t">
            <a:normAutofit lnSpcReduction="10000"/>
          </a:bodyPr>
          <a:lstStyle/>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Data quality</a:t>
            </a:r>
          </a:p>
          <a:p>
            <a:pPr marL="457200" indent="-457200">
              <a:lnSpc>
                <a:spcPct val="12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Documentation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File naming conventions</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Folder structures </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Automation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Version control</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Backing up to the cloud</a:t>
            </a:r>
          </a:p>
          <a:p>
            <a:pPr marL="457200" indent="-457200">
              <a:lnSpc>
                <a:spcPct val="134000"/>
              </a:lnSpc>
              <a:spcAft>
                <a:spcPts val="800"/>
              </a:spcAft>
              <a:buClr>
                <a:schemeClr val="accent1">
                  <a:lumMod val="75000"/>
                </a:schemeClr>
              </a:buClr>
              <a:buFont typeface="+mj-lt"/>
              <a:buAutoNum type="arabicPeriod"/>
            </a:pPr>
            <a:r>
              <a:rPr lang="en-AU" sz="2000" b="1">
                <a:solidFill>
                  <a:schemeClr val="accent2">
                    <a:lumMod val="75000"/>
                  </a:schemeClr>
                </a:solidFill>
                <a:latin typeface="Candara" panose="020E0502030303020204" pitchFamily="34" charset="0"/>
              </a:rPr>
              <a:t>Computer security</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De-identify data</a:t>
            </a:r>
          </a:p>
          <a:p>
            <a:pPr marL="457200" indent="-457200">
              <a:lnSpc>
                <a:spcPct val="114000"/>
              </a:lnSpc>
              <a:spcAft>
                <a:spcPts val="800"/>
              </a:spcAft>
              <a:buClr>
                <a:schemeClr val="accent1">
                  <a:lumMod val="75000"/>
                </a:schemeClr>
              </a:buClr>
              <a:buFont typeface="+mj-lt"/>
              <a:buAutoNum type="arabicPeriod"/>
            </a:pPr>
            <a:r>
              <a:rPr lang="fr-FR" sz="2000" b="1">
                <a:solidFill>
                  <a:schemeClr val="tx1">
                    <a:lumMod val="65000"/>
                    <a:lumOff val="35000"/>
                  </a:schemeClr>
                </a:solidFill>
                <a:latin typeface="Candara"/>
              </a:rPr>
              <a:t>Publish data with persistent identifiers</a:t>
            </a:r>
          </a:p>
        </p:txBody>
      </p:sp>
    </p:spTree>
    <p:extLst>
      <p:ext uri="{BB962C8B-B14F-4D97-AF65-F5344CB8AC3E}">
        <p14:creationId xmlns:p14="http://schemas.microsoft.com/office/powerpoint/2010/main" val="3789867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A23AD7-4674-4D44-A9A7-1D3205FF8255}"/>
              </a:ext>
            </a:extLst>
          </p:cNvPr>
          <p:cNvSpPr txBox="1">
            <a:spLocks/>
          </p:cNvSpPr>
          <p:nvPr/>
        </p:nvSpPr>
        <p:spPr>
          <a:xfrm>
            <a:off x="884902" y="509381"/>
            <a:ext cx="10473487" cy="1401715"/>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solidFill>
                  <a:schemeClr val="accent1">
                    <a:lumMod val="50000"/>
                  </a:schemeClr>
                </a:solidFill>
                <a:latin typeface="Candara" panose="020E0502030303020204" pitchFamily="34" charset="0"/>
              </a:rPr>
              <a:t>Securing your computer and network means that you have far less risk of a data breach or hack.</a:t>
            </a:r>
          </a:p>
          <a:p>
            <a:pPr marL="0" indent="0">
              <a:buFont typeface="Arial" panose="020B0604020202020204" pitchFamily="34" charset="0"/>
              <a:buNone/>
            </a:pPr>
            <a:endParaRPr lang="en-US"/>
          </a:p>
        </p:txBody>
      </p:sp>
      <p:sp>
        <p:nvSpPr>
          <p:cNvPr id="3" name="Content Placeholder 1">
            <a:extLst>
              <a:ext uri="{FF2B5EF4-FFF2-40B4-BE49-F238E27FC236}">
                <a16:creationId xmlns:a16="http://schemas.microsoft.com/office/drawing/2014/main" id="{5605A925-697A-4669-8230-0DC1E3E8BDAF}"/>
              </a:ext>
            </a:extLst>
          </p:cNvPr>
          <p:cNvSpPr txBox="1">
            <a:spLocks/>
          </p:cNvSpPr>
          <p:nvPr/>
        </p:nvSpPr>
        <p:spPr>
          <a:xfrm>
            <a:off x="533913" y="2195144"/>
            <a:ext cx="5080328" cy="3507566"/>
          </a:xfrm>
          <a:prstGeom prst="rect">
            <a:avLst/>
          </a:prstGeom>
        </p:spPr>
        <p:txBody>
          <a:bodyPr vert="horz" lIns="0" tIns="0" rIns="0" bIns="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sz="3400" b="1">
                <a:solidFill>
                  <a:schemeClr val="accent1">
                    <a:lumMod val="50000"/>
                  </a:schemeClr>
                </a:solidFill>
                <a:latin typeface="Candara" panose="020E0502030303020204" pitchFamily="34" charset="0"/>
              </a:rPr>
              <a:t>Encrypt your computer</a:t>
            </a:r>
          </a:p>
          <a:p>
            <a:pPr>
              <a:lnSpc>
                <a:spcPct val="120000"/>
              </a:lnSpc>
              <a:buFont typeface="Arial"/>
              <a:buChar char="•"/>
            </a:pPr>
            <a:r>
              <a:rPr lang="en-US" sz="3300">
                <a:latin typeface="Candara" panose="020E0502030303020204" pitchFamily="34" charset="0"/>
              </a:rPr>
              <a:t>Win 10 Encryption: </a:t>
            </a:r>
            <a:r>
              <a:rPr lang="en-US" sz="3300">
                <a:latin typeface="Candara" panose="020E0502030303020204" pitchFamily="34" charset="0"/>
                <a:hlinkClick r:id="rId2"/>
              </a:rPr>
              <a:t>https://www.windowscentral.com/how-use-bitlocker-encryption-windows-10</a:t>
            </a:r>
            <a:endParaRPr lang="en-US" sz="3300">
              <a:latin typeface="Candara" panose="020E0502030303020204" pitchFamily="34" charset="0"/>
            </a:endParaRPr>
          </a:p>
          <a:p>
            <a:pPr>
              <a:lnSpc>
                <a:spcPct val="120000"/>
              </a:lnSpc>
              <a:buFont typeface="Arial"/>
              <a:buChar char="•"/>
            </a:pPr>
            <a:r>
              <a:rPr lang="en-US" sz="3300">
                <a:latin typeface="Candara" panose="020E0502030303020204" pitchFamily="34" charset="0"/>
              </a:rPr>
              <a:t>Win 7 Encryption: </a:t>
            </a:r>
            <a:r>
              <a:rPr lang="en-US" sz="3300">
                <a:latin typeface="Candara" panose="020E0502030303020204" pitchFamily="34" charset="0"/>
                <a:hlinkClick r:id="rId3"/>
              </a:rPr>
              <a:t>https://www.microsoft.com/en-au/download/details.aspx?id=4794</a:t>
            </a:r>
            <a:r>
              <a:rPr lang="en-US" sz="3300">
                <a:latin typeface="Candara" panose="020E0502030303020204" pitchFamily="34" charset="0"/>
              </a:rPr>
              <a:t> </a:t>
            </a:r>
          </a:p>
          <a:p>
            <a:pPr>
              <a:lnSpc>
                <a:spcPct val="120000"/>
              </a:lnSpc>
              <a:buFont typeface="Arial"/>
              <a:buChar char="•"/>
            </a:pPr>
            <a:r>
              <a:rPr lang="en-US" sz="3300">
                <a:latin typeface="Candara" panose="020E0502030303020204" pitchFamily="34" charset="0"/>
              </a:rPr>
              <a:t>Mac OS </a:t>
            </a:r>
            <a:r>
              <a:rPr lang="en-US" sz="3300">
                <a:latin typeface="Candara" panose="020E0502030303020204" pitchFamily="34" charset="0"/>
                <a:hlinkClick r:id="rId4"/>
              </a:rPr>
              <a:t>https://support.apple.com/en-au/HT204837</a:t>
            </a:r>
            <a:endParaRPr lang="en-US" sz="3300">
              <a:latin typeface="Candara" panose="020E0502030303020204" pitchFamily="34" charset="0"/>
            </a:endParaRPr>
          </a:p>
          <a:p>
            <a:pPr>
              <a:buFont typeface="Arial" panose="020B0604020202020204" pitchFamily="34" charset="0"/>
              <a:buNone/>
            </a:pPr>
            <a:endParaRPr lang="en-US" b="1"/>
          </a:p>
          <a:p>
            <a:pPr algn="ctr">
              <a:buFont typeface="Arial" panose="020B0604020202020204" pitchFamily="34" charset="0"/>
              <a:buNone/>
            </a:pPr>
            <a:endParaRPr lang="en-US"/>
          </a:p>
        </p:txBody>
      </p:sp>
      <p:sp>
        <p:nvSpPr>
          <p:cNvPr id="5" name="TextBox 4">
            <a:extLst>
              <a:ext uri="{FF2B5EF4-FFF2-40B4-BE49-F238E27FC236}">
                <a16:creationId xmlns:a16="http://schemas.microsoft.com/office/drawing/2014/main" id="{6DB430FE-2E0D-4A73-9D0D-D82E46F130B1}"/>
              </a:ext>
            </a:extLst>
          </p:cNvPr>
          <p:cNvSpPr txBox="1"/>
          <p:nvPr/>
        </p:nvSpPr>
        <p:spPr>
          <a:xfrm>
            <a:off x="5861715" y="2517766"/>
            <a:ext cx="6094476" cy="2862322"/>
          </a:xfrm>
          <a:prstGeom prst="rect">
            <a:avLst/>
          </a:prstGeom>
          <a:noFill/>
        </p:spPr>
        <p:txBody>
          <a:bodyPr wrap="square">
            <a:spAutoFit/>
          </a:bodyPr>
          <a:lstStyle/>
          <a:p>
            <a:r>
              <a:rPr lang="en-AU" sz="1800">
                <a:effectLst/>
                <a:latin typeface="Candara" panose="020E0502030303020204" pitchFamily="34" charset="0"/>
                <a:ea typeface="Calibri" panose="020F0502020204030204" pitchFamily="34" charset="0"/>
                <a:cs typeface="Times New Roman" panose="02020603050405020304" pitchFamily="18" charset="0"/>
              </a:rPr>
              <a:t>Microsoft. (2012). </a:t>
            </a:r>
            <a:r>
              <a:rPr lang="en-AU" sz="1800" i="1" err="1">
                <a:effectLst/>
                <a:latin typeface="Candara" panose="020E0502030303020204" pitchFamily="34" charset="0"/>
                <a:ea typeface="Calibri" panose="020F0502020204030204" pitchFamily="34" charset="0"/>
                <a:cs typeface="Times New Roman" panose="02020603050405020304" pitchFamily="18" charset="0"/>
              </a:rPr>
              <a:t>Bitlocker</a:t>
            </a:r>
            <a:r>
              <a:rPr lang="en-AU" sz="1800" i="1">
                <a:effectLst/>
                <a:latin typeface="Candara" panose="020E0502030303020204" pitchFamily="34" charset="0"/>
                <a:ea typeface="Calibri" panose="020F0502020204030204" pitchFamily="34" charset="0"/>
                <a:cs typeface="Times New Roman" panose="02020603050405020304" pitchFamily="18" charset="0"/>
              </a:rPr>
              <a:t> drive encryption</a:t>
            </a:r>
            <a:r>
              <a:rPr lang="en-AU" sz="1800">
                <a:effectLst/>
                <a:latin typeface="Candara" panose="020E0502030303020204" pitchFamily="34" charset="0"/>
                <a:ea typeface="Calibri" panose="020F0502020204030204" pitchFamily="34" charset="0"/>
                <a:cs typeface="Times New Roman" panose="02020603050405020304" pitchFamily="18" charset="0"/>
              </a:rPr>
              <a:t> (Version 1) [Computer software]. Microsoft Download </a:t>
            </a:r>
            <a:r>
              <a:rPr lang="en-AU" sz="1800" err="1">
                <a:effectLst/>
                <a:latin typeface="Candara" panose="020E0502030303020204" pitchFamily="34" charset="0"/>
                <a:ea typeface="Calibri" panose="020F0502020204030204" pitchFamily="34" charset="0"/>
                <a:cs typeface="Times New Roman" panose="02020603050405020304" pitchFamily="18" charset="0"/>
              </a:rPr>
              <a:t>Center</a:t>
            </a:r>
            <a:r>
              <a:rPr lang="en-AU" sz="1800">
                <a:effectLst/>
                <a:latin typeface="Candara" panose="020E0502030303020204" pitchFamily="34" charset="0"/>
                <a:ea typeface="Calibri" panose="020F0502020204030204" pitchFamily="34" charset="0"/>
                <a:cs typeface="Times New Roman" panose="02020603050405020304" pitchFamily="18" charset="0"/>
              </a:rPr>
              <a:t>. </a:t>
            </a:r>
            <a:r>
              <a:rPr lang="en-AU" sz="1800" u="sng">
                <a:solidFill>
                  <a:srgbClr val="0563C1"/>
                </a:solidFill>
                <a:effectLst/>
                <a:latin typeface="Candara" panose="020E0502030303020204" pitchFamily="34" charset="0"/>
                <a:ea typeface="Calibri" panose="020F0502020204030204" pitchFamily="34" charset="0"/>
                <a:cs typeface="Times New Roman" panose="02020603050405020304" pitchFamily="18" charset="0"/>
                <a:hlinkClick r:id="rId3"/>
              </a:rPr>
              <a:t>Download Protect Data with Windows 7 BitLocker Get Started from Official Microsoft Download </a:t>
            </a:r>
            <a:r>
              <a:rPr lang="en-AU" sz="1800" u="sng" err="1">
                <a:solidFill>
                  <a:srgbClr val="0563C1"/>
                </a:solidFill>
                <a:effectLst/>
                <a:latin typeface="Candara" panose="020E0502030303020204" pitchFamily="34" charset="0"/>
                <a:ea typeface="Calibri" panose="020F0502020204030204" pitchFamily="34" charset="0"/>
                <a:cs typeface="Times New Roman" panose="02020603050405020304" pitchFamily="18" charset="0"/>
                <a:hlinkClick r:id="rId3"/>
              </a:rPr>
              <a:t>Center</a:t>
            </a:r>
            <a:endParaRPr lang="en-AU" sz="1800" u="sng">
              <a:solidFill>
                <a:srgbClr val="0563C1"/>
              </a:solidFill>
              <a:effectLst/>
              <a:latin typeface="Candara" panose="020E0502030303020204" pitchFamily="34" charset="0"/>
              <a:ea typeface="Calibri" panose="020F0502020204030204" pitchFamily="34" charset="0"/>
              <a:cs typeface="Times New Roman" panose="02020603050405020304" pitchFamily="18" charset="0"/>
            </a:endParaRPr>
          </a:p>
          <a:p>
            <a:r>
              <a:rPr lang="en-AU" sz="1800">
                <a:effectLst/>
                <a:latin typeface="Candara" panose="020E0502030303020204" pitchFamily="34" charset="0"/>
                <a:ea typeface="Calibri" panose="020F0502020204030204" pitchFamily="34" charset="0"/>
                <a:cs typeface="Times New Roman" panose="02020603050405020304" pitchFamily="18" charset="0"/>
              </a:rPr>
              <a:t>Huculak, M. (2021, May 14). How to use </a:t>
            </a:r>
            <a:r>
              <a:rPr lang="en-AU" sz="1800" err="1">
                <a:effectLst/>
                <a:latin typeface="Candara" panose="020E0502030303020204" pitchFamily="34" charset="0"/>
                <a:ea typeface="Calibri" panose="020F0502020204030204" pitchFamily="34" charset="0"/>
                <a:cs typeface="Times New Roman" panose="02020603050405020304" pitchFamily="18" charset="0"/>
              </a:rPr>
              <a:t>Bitlocker</a:t>
            </a:r>
            <a:r>
              <a:rPr lang="en-AU" sz="1800">
                <a:effectLst/>
                <a:latin typeface="Candara" panose="020E0502030303020204" pitchFamily="34" charset="0"/>
                <a:ea typeface="Calibri" panose="020F0502020204030204" pitchFamily="34" charset="0"/>
                <a:cs typeface="Times New Roman" panose="02020603050405020304" pitchFamily="18" charset="0"/>
              </a:rPr>
              <a:t> Drive Encryption on Windows 10. </a:t>
            </a:r>
            <a:r>
              <a:rPr lang="en-AU" sz="1800" i="1">
                <a:effectLst/>
                <a:latin typeface="Candara" panose="020E0502030303020204" pitchFamily="34" charset="0"/>
                <a:ea typeface="Calibri" panose="020F0502020204030204" pitchFamily="34" charset="0"/>
                <a:cs typeface="Times New Roman" panose="02020603050405020304" pitchFamily="18" charset="0"/>
              </a:rPr>
              <a:t>WindowsCentral.com.</a:t>
            </a:r>
            <a:r>
              <a:rPr lang="en-AU" sz="1800">
                <a:effectLst/>
                <a:latin typeface="Candara" panose="020E0502030303020204" pitchFamily="34" charset="0"/>
                <a:ea typeface="Calibri" panose="020F0502020204030204" pitchFamily="34" charset="0"/>
                <a:cs typeface="Times New Roman" panose="02020603050405020304" pitchFamily="18" charset="0"/>
              </a:rPr>
              <a:t> </a:t>
            </a:r>
            <a:r>
              <a:rPr lang="en-AU" sz="1800" u="sng">
                <a:solidFill>
                  <a:srgbClr val="0563C1"/>
                </a:solidFill>
                <a:effectLst/>
                <a:latin typeface="Candara" panose="020E0502030303020204" pitchFamily="34" charset="0"/>
                <a:ea typeface="Calibri" panose="020F0502020204030204" pitchFamily="34" charset="0"/>
                <a:cs typeface="Times New Roman" panose="02020603050405020304" pitchFamily="18" charset="0"/>
                <a:hlinkClick r:id="rId2"/>
              </a:rPr>
              <a:t>How to use BitLocker Drive Encryption on Windows 10 | Windows Central</a:t>
            </a:r>
            <a:endParaRPr lang="en-AU" sz="1800" u="sng">
              <a:solidFill>
                <a:srgbClr val="0563C1"/>
              </a:solidFill>
              <a:effectLst/>
              <a:latin typeface="Candara" panose="020E0502030303020204" pitchFamily="34" charset="0"/>
              <a:ea typeface="Calibri" panose="020F0502020204030204" pitchFamily="34" charset="0"/>
              <a:cs typeface="Times New Roman" panose="02020603050405020304" pitchFamily="18" charset="0"/>
            </a:endParaRPr>
          </a:p>
          <a:p>
            <a:r>
              <a:rPr lang="en-US" sz="1800">
                <a:effectLst/>
                <a:latin typeface="Candara" panose="020E0502030303020204" pitchFamily="34" charset="0"/>
                <a:ea typeface="Calibri" panose="020F0502020204030204" pitchFamily="34" charset="0"/>
                <a:cs typeface="Times New Roman" panose="02020603050405020304" pitchFamily="18" charset="0"/>
              </a:rPr>
              <a:t>Apple Australia. (2018, November 30). Use </a:t>
            </a:r>
            <a:r>
              <a:rPr lang="en-US" sz="1800" err="1">
                <a:effectLst/>
                <a:latin typeface="Candara" panose="020E0502030303020204" pitchFamily="34" charset="0"/>
                <a:ea typeface="Calibri" panose="020F0502020204030204" pitchFamily="34" charset="0"/>
                <a:cs typeface="Times New Roman" panose="02020603050405020304" pitchFamily="18" charset="0"/>
              </a:rPr>
              <a:t>FileVault</a:t>
            </a:r>
            <a:r>
              <a:rPr lang="en-US" sz="1800">
                <a:effectLst/>
                <a:latin typeface="Candara" panose="020E0502030303020204" pitchFamily="34" charset="0"/>
                <a:ea typeface="Calibri" panose="020F0502020204030204" pitchFamily="34" charset="0"/>
                <a:cs typeface="Times New Roman" panose="02020603050405020304" pitchFamily="18" charset="0"/>
              </a:rPr>
              <a:t> to encrypt the startup disk on your Mac. </a:t>
            </a:r>
            <a:r>
              <a:rPr lang="en-US" sz="1800">
                <a:effectLst/>
                <a:latin typeface="Candara" panose="020E0502030303020204" pitchFamily="34" charset="0"/>
                <a:ea typeface="Calibri" panose="020F0502020204030204" pitchFamily="34" charset="0"/>
                <a:cs typeface="Times New Roman" panose="02020603050405020304" pitchFamily="18" charset="0"/>
                <a:hlinkClick r:id="rId4"/>
              </a:rPr>
              <a:t>Use </a:t>
            </a:r>
            <a:r>
              <a:rPr lang="en-US" sz="1800" err="1">
                <a:effectLst/>
                <a:latin typeface="Candara" panose="020E0502030303020204" pitchFamily="34" charset="0"/>
                <a:ea typeface="Calibri" panose="020F0502020204030204" pitchFamily="34" charset="0"/>
                <a:cs typeface="Times New Roman" panose="02020603050405020304" pitchFamily="18" charset="0"/>
                <a:hlinkClick r:id="rId4"/>
              </a:rPr>
              <a:t>FileVault</a:t>
            </a:r>
            <a:r>
              <a:rPr lang="en-US" sz="1800">
                <a:effectLst/>
                <a:latin typeface="Candara" panose="020E0502030303020204" pitchFamily="34" charset="0"/>
                <a:ea typeface="Calibri" panose="020F0502020204030204" pitchFamily="34" charset="0"/>
                <a:cs typeface="Times New Roman" panose="02020603050405020304" pitchFamily="18" charset="0"/>
                <a:hlinkClick r:id="rId4"/>
              </a:rPr>
              <a:t> to encrypt the startup disk on your Mac – Apple Support (AU)</a:t>
            </a:r>
            <a:endParaRPr lang="en-AU" sz="1800">
              <a:effectLst/>
              <a:latin typeface="Candara" panose="020E0502030303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4678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A7C933-6AC6-4244-94CC-4AEF480EC544}"/>
              </a:ext>
            </a:extLst>
          </p:cNvPr>
          <p:cNvSpPr txBox="1">
            <a:spLocks/>
          </p:cNvSpPr>
          <p:nvPr/>
        </p:nvSpPr>
        <p:spPr>
          <a:xfrm>
            <a:off x="949815" y="1359188"/>
            <a:ext cx="5937701" cy="3041518"/>
          </a:xfrm>
          <a:prstGeom prst="rect">
            <a:avLst/>
          </a:prstGeom>
        </p:spPr>
        <p:txBody>
          <a:bodyPr vert="horz" lIns="0" tIns="0" rIns="0" bIns="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3600" b="1">
                <a:solidFill>
                  <a:schemeClr val="accent2">
                    <a:lumMod val="75000"/>
                  </a:schemeClr>
                </a:solidFill>
                <a:latin typeface="Candara" panose="020E0502030303020204" pitchFamily="34" charset="0"/>
              </a:rPr>
              <a:t>Use strong passwords</a:t>
            </a:r>
            <a:endParaRPr lang="en-AU" sz="3600">
              <a:solidFill>
                <a:schemeClr val="accent2">
                  <a:lumMod val="75000"/>
                </a:schemeClr>
              </a:solidFill>
            </a:endParaRPr>
          </a:p>
          <a:p>
            <a:pPr>
              <a:buFont typeface="Arial" panose="020B0604020202020204" pitchFamily="34" charset="0"/>
              <a:buNone/>
            </a:pPr>
            <a:endParaRPr lang="en-US" sz="2400" b="1">
              <a:latin typeface="FoundrySterling-Book"/>
            </a:endParaRPr>
          </a:p>
          <a:p>
            <a:pPr>
              <a:buClr>
                <a:schemeClr val="accent2">
                  <a:lumMod val="75000"/>
                </a:schemeClr>
              </a:buClr>
              <a:buFont typeface="Wingdings" panose="05000000000000000000" pitchFamily="2" charset="2"/>
              <a:buChar char="§"/>
            </a:pPr>
            <a:r>
              <a:rPr lang="en-US">
                <a:latin typeface="Candara" panose="020E0502030303020204" pitchFamily="34" charset="0"/>
              </a:rPr>
              <a:t>Are your passwords strong enough?</a:t>
            </a:r>
          </a:p>
          <a:p>
            <a:pPr marL="0" indent="0">
              <a:buClr>
                <a:schemeClr val="accent2">
                  <a:lumMod val="75000"/>
                </a:schemeClr>
              </a:buClr>
              <a:buNone/>
            </a:pPr>
            <a:r>
              <a:rPr lang="en-US">
                <a:latin typeface="Candara" panose="020E0502030303020204" pitchFamily="34" charset="0"/>
                <a:hlinkClick r:id="rId2"/>
              </a:rPr>
              <a:t>https://youtu.be/PjHc8g8G9MU</a:t>
            </a:r>
            <a:endParaRPr lang="en-US">
              <a:latin typeface="Candara" panose="020E0502030303020204" pitchFamily="34" charset="0"/>
            </a:endParaRPr>
          </a:p>
          <a:p>
            <a:pPr>
              <a:buClr>
                <a:schemeClr val="accent2">
                  <a:lumMod val="75000"/>
                </a:schemeClr>
              </a:buClr>
              <a:buFont typeface="Wingdings" panose="05000000000000000000" pitchFamily="2" charset="2"/>
              <a:buChar char="§"/>
            </a:pPr>
            <a:r>
              <a:rPr lang="en-US">
                <a:latin typeface="Candara" panose="020E0502030303020204" pitchFamily="34" charset="0"/>
              </a:rPr>
              <a:t>Is your email compromised ? </a:t>
            </a:r>
          </a:p>
          <a:p>
            <a:pPr marL="0" indent="0">
              <a:buClr>
                <a:schemeClr val="accent2">
                  <a:lumMod val="75000"/>
                </a:schemeClr>
              </a:buClr>
              <a:buNone/>
            </a:pPr>
            <a:r>
              <a:rPr lang="en-US">
                <a:latin typeface="Candara" panose="020E0502030303020204" pitchFamily="34" charset="0"/>
                <a:hlinkClick r:id="rId3"/>
              </a:rPr>
              <a:t>https://haveibeenpwned.com/</a:t>
            </a:r>
          </a:p>
          <a:p>
            <a:pPr>
              <a:buClr>
                <a:schemeClr val="accent2">
                  <a:lumMod val="75000"/>
                </a:schemeClr>
              </a:buClr>
              <a:buFont typeface="Wingdings" panose="05000000000000000000" pitchFamily="2" charset="2"/>
              <a:buChar char="§"/>
            </a:pPr>
            <a:r>
              <a:rPr lang="en-US">
                <a:latin typeface="Candara" panose="020E0502030303020204" pitchFamily="34" charset="0"/>
              </a:rPr>
              <a:t>Use a password manager such as </a:t>
            </a:r>
            <a:r>
              <a:rPr lang="en-US" b="1">
                <a:latin typeface="Candara" panose="020E0502030303020204" pitchFamily="34" charset="0"/>
              </a:rPr>
              <a:t>LastPass</a:t>
            </a:r>
          </a:p>
          <a:p>
            <a:pPr marL="0" indent="0">
              <a:buClr>
                <a:schemeClr val="accent2">
                  <a:lumMod val="75000"/>
                </a:schemeClr>
              </a:buClr>
              <a:buNone/>
            </a:pPr>
            <a:r>
              <a:rPr lang="en-US">
                <a:latin typeface="Candara" panose="020E0502030303020204" pitchFamily="34" charset="0"/>
                <a:hlinkClick r:id="rId4"/>
              </a:rPr>
              <a:t>https://www.lastpass.com/business-password-manager</a:t>
            </a:r>
            <a:endParaRPr lang="en-US" b="1">
              <a:latin typeface="Candara" panose="020E0502030303020204" pitchFamily="34" charset="0"/>
            </a:endParaRPr>
          </a:p>
          <a:p>
            <a:pPr algn="ctr">
              <a:buFont typeface="Arial" panose="020B0604020202020204" pitchFamily="34" charset="0"/>
              <a:buNone/>
            </a:pPr>
            <a:endParaRPr lang="en-US"/>
          </a:p>
        </p:txBody>
      </p:sp>
      <p:sp>
        <p:nvSpPr>
          <p:cNvPr id="4" name="TextBox 3">
            <a:extLst>
              <a:ext uri="{FF2B5EF4-FFF2-40B4-BE49-F238E27FC236}">
                <a16:creationId xmlns:a16="http://schemas.microsoft.com/office/drawing/2014/main" id="{DD7A1A8A-B5AB-4C7F-9785-2DC59BA73EAF}"/>
              </a:ext>
            </a:extLst>
          </p:cNvPr>
          <p:cNvSpPr txBox="1"/>
          <p:nvPr/>
        </p:nvSpPr>
        <p:spPr>
          <a:xfrm>
            <a:off x="7414352" y="1753828"/>
            <a:ext cx="4153360" cy="2646878"/>
          </a:xfrm>
          <a:prstGeom prst="rect">
            <a:avLst/>
          </a:prstGeom>
          <a:noFill/>
        </p:spPr>
        <p:txBody>
          <a:bodyPr wrap="square">
            <a:spAutoFit/>
          </a:bodyPr>
          <a:lstStyle/>
          <a:p>
            <a:r>
              <a:rPr lang="en-US" sz="2800" b="1">
                <a:solidFill>
                  <a:schemeClr val="accent2">
                    <a:lumMod val="75000"/>
                  </a:schemeClr>
                </a:solidFill>
                <a:latin typeface="Candara" panose="020E0502030303020204" pitchFamily="34" charset="0"/>
              </a:rPr>
              <a:t>Three steps</a:t>
            </a:r>
          </a:p>
          <a:p>
            <a:endParaRPr lang="en-US">
              <a:solidFill>
                <a:schemeClr val="accent1">
                  <a:lumMod val="50000"/>
                </a:schemeClr>
              </a:solidFill>
              <a:latin typeface="Candara" panose="020E0502030303020204" pitchFamily="34" charset="0"/>
            </a:endParaRPr>
          </a:p>
          <a:p>
            <a:pPr marL="342900" indent="-342900">
              <a:buClr>
                <a:schemeClr val="accent2">
                  <a:lumMod val="75000"/>
                </a:schemeClr>
              </a:buClr>
              <a:buFont typeface="+mj-lt"/>
              <a:buAutoNum type="arabicPeriod"/>
            </a:pPr>
            <a:r>
              <a:rPr lang="en-US" sz="2400">
                <a:solidFill>
                  <a:schemeClr val="accent1">
                    <a:lumMod val="50000"/>
                  </a:schemeClr>
                </a:solidFill>
                <a:latin typeface="Candara" panose="020E0502030303020204" pitchFamily="34" charset="0"/>
              </a:rPr>
              <a:t>Strong passwords</a:t>
            </a:r>
          </a:p>
          <a:p>
            <a:pPr marL="342900" indent="-342900">
              <a:buClr>
                <a:schemeClr val="accent2">
                  <a:lumMod val="75000"/>
                </a:schemeClr>
              </a:buClr>
              <a:buFont typeface="+mj-lt"/>
              <a:buAutoNum type="arabicPeriod"/>
            </a:pPr>
            <a:endParaRPr lang="en-US" sz="2400">
              <a:solidFill>
                <a:schemeClr val="accent1">
                  <a:lumMod val="50000"/>
                </a:schemeClr>
              </a:solidFill>
              <a:latin typeface="Candara" panose="020E0502030303020204" pitchFamily="34" charset="0"/>
            </a:endParaRPr>
          </a:p>
          <a:p>
            <a:pPr marL="342900" indent="-342900">
              <a:buClr>
                <a:schemeClr val="accent2">
                  <a:lumMod val="75000"/>
                </a:schemeClr>
              </a:buClr>
              <a:buFont typeface="+mj-lt"/>
              <a:buAutoNum type="arabicPeriod"/>
            </a:pPr>
            <a:r>
              <a:rPr lang="en-US" sz="2400">
                <a:solidFill>
                  <a:schemeClr val="accent1">
                    <a:lumMod val="50000"/>
                  </a:schemeClr>
                </a:solidFill>
                <a:latin typeface="Candara" panose="020E0502030303020204" pitchFamily="34" charset="0"/>
              </a:rPr>
              <a:t>Multi-Factor Authentication</a:t>
            </a:r>
          </a:p>
          <a:p>
            <a:pPr marL="342900" indent="-342900">
              <a:buClr>
                <a:schemeClr val="accent2">
                  <a:lumMod val="75000"/>
                </a:schemeClr>
              </a:buClr>
              <a:buFont typeface="+mj-lt"/>
              <a:buAutoNum type="arabicPeriod"/>
            </a:pPr>
            <a:endParaRPr lang="en-US" sz="2400" b="1">
              <a:solidFill>
                <a:schemeClr val="accent1">
                  <a:lumMod val="50000"/>
                </a:schemeClr>
              </a:solidFill>
              <a:latin typeface="Candara" panose="020E0502030303020204" pitchFamily="34" charset="0"/>
            </a:endParaRPr>
          </a:p>
          <a:p>
            <a:pPr marL="342900" indent="-342900">
              <a:buClr>
                <a:schemeClr val="accent2">
                  <a:lumMod val="75000"/>
                </a:schemeClr>
              </a:buClr>
              <a:buFont typeface="+mj-lt"/>
              <a:buAutoNum type="arabicPeriod"/>
            </a:pPr>
            <a:r>
              <a:rPr lang="en-US" sz="2400">
                <a:solidFill>
                  <a:schemeClr val="accent1">
                    <a:lumMod val="50000"/>
                  </a:schemeClr>
                </a:solidFill>
                <a:latin typeface="Candara" panose="020E0502030303020204" pitchFamily="34" charset="0"/>
              </a:rPr>
              <a:t>Avoid insecure </a:t>
            </a:r>
            <a:r>
              <a:rPr lang="en-US" sz="2400" err="1">
                <a:solidFill>
                  <a:schemeClr val="accent1">
                    <a:lumMod val="50000"/>
                  </a:schemeClr>
                </a:solidFill>
                <a:latin typeface="Candara" panose="020E0502030303020204" pitchFamily="34" charset="0"/>
              </a:rPr>
              <a:t>wifi</a:t>
            </a:r>
            <a:endParaRPr lang="en-US" sz="2400">
              <a:solidFill>
                <a:schemeClr val="accent1">
                  <a:lumMod val="50000"/>
                </a:schemeClr>
              </a:solidFill>
              <a:latin typeface="Candara" panose="020E0502030303020204" pitchFamily="34" charset="0"/>
            </a:endParaRPr>
          </a:p>
        </p:txBody>
      </p:sp>
      <p:sp>
        <p:nvSpPr>
          <p:cNvPr id="5" name="TextBox 4">
            <a:extLst>
              <a:ext uri="{FF2B5EF4-FFF2-40B4-BE49-F238E27FC236}">
                <a16:creationId xmlns:a16="http://schemas.microsoft.com/office/drawing/2014/main" id="{EFB460D2-534B-43C2-9317-AA3D3E3CBEEC}"/>
              </a:ext>
            </a:extLst>
          </p:cNvPr>
          <p:cNvSpPr txBox="1"/>
          <p:nvPr/>
        </p:nvSpPr>
        <p:spPr>
          <a:xfrm>
            <a:off x="869747" y="607367"/>
            <a:ext cx="6097836" cy="461665"/>
          </a:xfrm>
          <a:prstGeom prst="rect">
            <a:avLst/>
          </a:prstGeom>
          <a:noFill/>
        </p:spPr>
        <p:txBody>
          <a:bodyPr wrap="square">
            <a:spAutoFit/>
          </a:bodyPr>
          <a:lstStyle/>
          <a:p>
            <a:r>
              <a:rPr lang="en-US" sz="2400" b="1">
                <a:solidFill>
                  <a:schemeClr val="accent1">
                    <a:lumMod val="50000"/>
                  </a:schemeClr>
                </a:solidFill>
                <a:latin typeface="Candara" panose="020E0502030303020204" pitchFamily="34" charset="0"/>
              </a:rPr>
              <a:t>Staying safe</a:t>
            </a:r>
            <a:endParaRPr lang="en-AU" sz="2400"/>
          </a:p>
        </p:txBody>
      </p:sp>
    </p:spTree>
    <p:extLst>
      <p:ext uri="{BB962C8B-B14F-4D97-AF65-F5344CB8AC3E}">
        <p14:creationId xmlns:p14="http://schemas.microsoft.com/office/powerpoint/2010/main" val="3937074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279A5-B4CF-4E37-B674-81CD5CC9F955}"/>
              </a:ext>
            </a:extLst>
          </p:cNvPr>
          <p:cNvSpPr txBox="1"/>
          <p:nvPr/>
        </p:nvSpPr>
        <p:spPr>
          <a:xfrm>
            <a:off x="689542" y="1357418"/>
            <a:ext cx="2895860" cy="2308324"/>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accent1">
                    <a:lumMod val="50000"/>
                  </a:schemeClr>
                </a:solidFill>
                <a:latin typeface="Candara" panose="020E0502030303020204" pitchFamily="34" charset="0"/>
                <a:cs typeface="Arial"/>
              </a:rPr>
              <a:t>Beginner:</a:t>
            </a:r>
          </a:p>
          <a:p>
            <a:endParaRPr lang="en-AU" sz="2000">
              <a:solidFill>
                <a:schemeClr val="accent1">
                  <a:lumMod val="50000"/>
                </a:schemeClr>
              </a:solidFill>
              <a:latin typeface="Candara" panose="020E0502030303020204" pitchFamily="34" charset="0"/>
              <a:cs typeface="Arial"/>
            </a:endParaRPr>
          </a:p>
          <a:p>
            <a:pPr marL="285750" indent="-285750">
              <a:buFont typeface="Wingdings" panose="05000000000000000000" pitchFamily="2" charset="2"/>
              <a:buChar char="§"/>
            </a:pPr>
            <a:r>
              <a:rPr lang="en-AU" sz="2000">
                <a:solidFill>
                  <a:schemeClr val="accent1">
                    <a:lumMod val="50000"/>
                  </a:schemeClr>
                </a:solidFill>
                <a:latin typeface="Candara" panose="020E0502030303020204" pitchFamily="34" charset="0"/>
              </a:rPr>
              <a:t>Create good strong passwords</a:t>
            </a:r>
          </a:p>
          <a:p>
            <a:pPr marL="285750" indent="-285750">
              <a:buFont typeface="Wingdings" panose="05000000000000000000" pitchFamily="2" charset="2"/>
              <a:buChar char="§"/>
            </a:pPr>
            <a:endParaRPr lang="en-AU" sz="2000">
              <a:solidFill>
                <a:schemeClr val="accent1">
                  <a:lumMod val="50000"/>
                </a:schemeClr>
              </a:solidFill>
              <a:latin typeface="Candara" panose="020E0502030303020204" pitchFamily="34" charset="0"/>
            </a:endParaRPr>
          </a:p>
          <a:p>
            <a:pPr marL="285750" indent="-285750">
              <a:buFont typeface="Wingdings" panose="05000000000000000000" pitchFamily="2" charset="2"/>
              <a:buChar char="§"/>
            </a:pPr>
            <a:r>
              <a:rPr lang="en-AU" sz="2000">
                <a:solidFill>
                  <a:schemeClr val="accent1">
                    <a:lumMod val="50000"/>
                  </a:schemeClr>
                </a:solidFill>
                <a:latin typeface="Candara" panose="020E0502030303020204" pitchFamily="34" charset="0"/>
              </a:rPr>
              <a:t>Encrypt your computer's hard drive</a:t>
            </a:r>
          </a:p>
        </p:txBody>
      </p:sp>
      <p:sp>
        <p:nvSpPr>
          <p:cNvPr id="6" name="TextBox 5">
            <a:extLst>
              <a:ext uri="{FF2B5EF4-FFF2-40B4-BE49-F238E27FC236}">
                <a16:creationId xmlns:a16="http://schemas.microsoft.com/office/drawing/2014/main" id="{880EB554-62C6-4E9C-8F91-99F24110062E}"/>
              </a:ext>
            </a:extLst>
          </p:cNvPr>
          <p:cNvSpPr txBox="1"/>
          <p:nvPr/>
        </p:nvSpPr>
        <p:spPr>
          <a:xfrm>
            <a:off x="3966905" y="1357417"/>
            <a:ext cx="3216093" cy="1077218"/>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Intermediate:</a:t>
            </a:r>
          </a:p>
          <a:p>
            <a:endParaRPr lang="en-AU" sz="2000">
              <a:latin typeface="Candara" panose="020E0502030303020204" pitchFamily="34" charset="0"/>
              <a:cs typeface="Arial"/>
            </a:endParaRPr>
          </a:p>
          <a:p>
            <a:r>
              <a:rPr lang="en-AU" sz="2000">
                <a:solidFill>
                  <a:schemeClr val="accent1">
                    <a:lumMod val="50000"/>
                  </a:schemeClr>
                </a:solidFill>
                <a:latin typeface="Candara" panose="020E0502030303020204" pitchFamily="34" charset="0"/>
              </a:rPr>
              <a:t>Use a password manager</a:t>
            </a:r>
          </a:p>
        </p:txBody>
      </p:sp>
      <p:sp>
        <p:nvSpPr>
          <p:cNvPr id="7" name="TextBox 6">
            <a:extLst>
              <a:ext uri="{FF2B5EF4-FFF2-40B4-BE49-F238E27FC236}">
                <a16:creationId xmlns:a16="http://schemas.microsoft.com/office/drawing/2014/main" id="{5B6C085F-CA6A-4C25-8DEF-07B91C28C184}"/>
              </a:ext>
            </a:extLst>
          </p:cNvPr>
          <p:cNvSpPr txBox="1"/>
          <p:nvPr/>
        </p:nvSpPr>
        <p:spPr>
          <a:xfrm>
            <a:off x="7689774" y="1357999"/>
            <a:ext cx="3216093" cy="2308324"/>
          </a:xfrm>
          <a:prstGeom prst="rect">
            <a:avLst/>
          </a:prstGeom>
          <a:noFill/>
        </p:spPr>
        <p:txBody>
          <a:bodyPr wrap="square" rtlCol="0">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Advanced</a:t>
            </a:r>
            <a:r>
              <a:rPr lang="en-AU" sz="2400">
                <a:solidFill>
                  <a:schemeClr val="tx2">
                    <a:lumMod val="75000"/>
                  </a:schemeClr>
                </a:solidFill>
                <a:latin typeface="Candara" panose="020E0502030303020204" pitchFamily="34" charset="0"/>
                <a:cs typeface="Arial"/>
              </a:rPr>
              <a:t>:</a:t>
            </a:r>
          </a:p>
          <a:p>
            <a:endParaRPr lang="en-AU" sz="2000">
              <a:latin typeface="Candara" panose="020E0502030303020204" pitchFamily="34" charset="0"/>
              <a:cs typeface="Arial"/>
            </a:endParaRPr>
          </a:p>
          <a:p>
            <a:pPr marL="285750" indent="-285750">
              <a:buFont typeface="Wingdings" panose="05000000000000000000" pitchFamily="2" charset="2"/>
              <a:buChar char="§"/>
            </a:pPr>
            <a:r>
              <a:rPr lang="en-AU" sz="2000">
                <a:solidFill>
                  <a:schemeClr val="accent1">
                    <a:lumMod val="50000"/>
                  </a:schemeClr>
                </a:solidFill>
                <a:latin typeface="Candara" panose="020E0502030303020204" pitchFamily="34" charset="0"/>
              </a:rPr>
              <a:t>Encrypt your lab/office computers</a:t>
            </a:r>
          </a:p>
          <a:p>
            <a:pPr marL="285750" indent="-285750">
              <a:buFont typeface="Wingdings" panose="05000000000000000000" pitchFamily="2" charset="2"/>
              <a:buChar char="§"/>
            </a:pPr>
            <a:endParaRPr lang="en-AU" sz="2000">
              <a:solidFill>
                <a:schemeClr val="accent1">
                  <a:lumMod val="50000"/>
                </a:schemeClr>
              </a:solidFill>
              <a:latin typeface="Candara" panose="020E0502030303020204" pitchFamily="34" charset="0"/>
            </a:endParaRPr>
          </a:p>
          <a:p>
            <a:pPr marL="285750" indent="-285750">
              <a:buFont typeface="Wingdings" panose="05000000000000000000" pitchFamily="2" charset="2"/>
              <a:buChar char="§"/>
            </a:pPr>
            <a:r>
              <a:rPr lang="en-AU" sz="2000">
                <a:solidFill>
                  <a:schemeClr val="accent1">
                    <a:lumMod val="50000"/>
                  </a:schemeClr>
                </a:solidFill>
                <a:latin typeface="Candara" panose="020E0502030303020204" pitchFamily="34" charset="0"/>
              </a:rPr>
              <a:t>Practise safe habits within the team</a:t>
            </a:r>
          </a:p>
        </p:txBody>
      </p:sp>
      <p:pic>
        <p:nvPicPr>
          <p:cNvPr id="9" name="Graphic 8" descr="Checklist with solid fill">
            <a:extLst>
              <a:ext uri="{FF2B5EF4-FFF2-40B4-BE49-F238E27FC236}">
                <a16:creationId xmlns:a16="http://schemas.microsoft.com/office/drawing/2014/main" id="{BCDE6350-6984-4EC6-8934-1B4C83F2E5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49" y="1357418"/>
            <a:ext cx="481633" cy="481633"/>
          </a:xfrm>
          <a:prstGeom prst="rect">
            <a:avLst/>
          </a:prstGeom>
        </p:spPr>
      </p:pic>
      <p:pic>
        <p:nvPicPr>
          <p:cNvPr id="10" name="Graphic 9" descr="Checklist with solid fill">
            <a:extLst>
              <a:ext uri="{FF2B5EF4-FFF2-40B4-BE49-F238E27FC236}">
                <a16:creationId xmlns:a16="http://schemas.microsoft.com/office/drawing/2014/main" id="{E8286FB7-80B7-4264-9104-09C91ECDF0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6905" y="1357418"/>
            <a:ext cx="481633" cy="481633"/>
          </a:xfrm>
          <a:prstGeom prst="rect">
            <a:avLst/>
          </a:prstGeom>
        </p:spPr>
      </p:pic>
      <p:pic>
        <p:nvPicPr>
          <p:cNvPr id="11" name="Graphic 10" descr="Checklist with solid fill">
            <a:extLst>
              <a:ext uri="{FF2B5EF4-FFF2-40B4-BE49-F238E27FC236}">
                <a16:creationId xmlns:a16="http://schemas.microsoft.com/office/drawing/2014/main" id="{6550A74F-F217-4B1B-81DF-BDEBB0F1E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9774" y="1357417"/>
            <a:ext cx="481633" cy="481633"/>
          </a:xfrm>
          <a:prstGeom prst="rect">
            <a:avLst/>
          </a:prstGeom>
        </p:spPr>
      </p:pic>
    </p:spTree>
    <p:extLst>
      <p:ext uri="{BB962C8B-B14F-4D97-AF65-F5344CB8AC3E}">
        <p14:creationId xmlns:p14="http://schemas.microsoft.com/office/powerpoint/2010/main" val="3233640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alking up a flight of stairs&#10;&#10;Description automatically generated with low confidence">
            <a:extLst>
              <a:ext uri="{FF2B5EF4-FFF2-40B4-BE49-F238E27FC236}">
                <a16:creationId xmlns:a16="http://schemas.microsoft.com/office/drawing/2014/main" id="{8FDED18C-C1CA-4107-AE36-8080CA64C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777" y="1543550"/>
            <a:ext cx="7673735" cy="4316476"/>
          </a:xfrm>
          <a:prstGeom prst="rect">
            <a:avLst/>
          </a:prstGeom>
        </p:spPr>
      </p:pic>
      <p:sp>
        <p:nvSpPr>
          <p:cNvPr id="5" name="TextBox 4">
            <a:extLst>
              <a:ext uri="{FF2B5EF4-FFF2-40B4-BE49-F238E27FC236}">
                <a16:creationId xmlns:a16="http://schemas.microsoft.com/office/drawing/2014/main" id="{AB7F4591-76BE-4C44-B849-63F9475FD25D}"/>
              </a:ext>
            </a:extLst>
          </p:cNvPr>
          <p:cNvSpPr txBox="1"/>
          <p:nvPr/>
        </p:nvSpPr>
        <p:spPr>
          <a:xfrm>
            <a:off x="9862517" y="5902559"/>
            <a:ext cx="6094476" cy="276999"/>
          </a:xfrm>
          <a:prstGeom prst="rect">
            <a:avLst/>
          </a:prstGeom>
          <a:noFill/>
        </p:spPr>
        <p:txBody>
          <a:bodyPr wrap="square">
            <a:spAutoFit/>
          </a:bodyPr>
          <a:lstStyle/>
          <a:p>
            <a:r>
              <a:rPr lang="en-AU" sz="1200" b="0" i="0">
                <a:solidFill>
                  <a:srgbClr val="111111"/>
                </a:solidFill>
                <a:effectLst/>
                <a:latin typeface="-apple-system"/>
              </a:rPr>
              <a:t>Photo by </a:t>
            </a:r>
            <a:r>
              <a:rPr lang="en-AU" sz="1200" b="0" i="0" err="1">
                <a:solidFill>
                  <a:srgbClr val="767676"/>
                </a:solidFill>
                <a:effectLst/>
                <a:latin typeface="-apple-system"/>
                <a:hlinkClick r:id="rId3"/>
              </a:rPr>
              <a:t>Jukan</a:t>
            </a:r>
            <a:r>
              <a:rPr lang="en-AU" sz="1200" b="0" i="0">
                <a:solidFill>
                  <a:srgbClr val="767676"/>
                </a:solidFill>
                <a:effectLst/>
                <a:latin typeface="-apple-system"/>
                <a:hlinkClick r:id="rId3"/>
              </a:rPr>
              <a:t> </a:t>
            </a:r>
            <a:r>
              <a:rPr lang="en-AU" sz="1200" b="0" i="0" err="1">
                <a:solidFill>
                  <a:srgbClr val="767676"/>
                </a:solidFill>
                <a:effectLst/>
                <a:latin typeface="-apple-system"/>
                <a:hlinkClick r:id="rId3"/>
              </a:rPr>
              <a:t>Tateisi</a:t>
            </a:r>
            <a:r>
              <a:rPr lang="en-AU" sz="1200" b="0" i="0">
                <a:solidFill>
                  <a:srgbClr val="111111"/>
                </a:solidFill>
                <a:effectLst/>
                <a:latin typeface="-apple-system"/>
              </a:rPr>
              <a:t> on </a:t>
            </a:r>
            <a:r>
              <a:rPr lang="en-AU" sz="1200" b="0" i="0" err="1">
                <a:solidFill>
                  <a:srgbClr val="767676"/>
                </a:solidFill>
                <a:effectLst/>
                <a:latin typeface="-apple-system"/>
                <a:hlinkClick r:id="rId4"/>
              </a:rPr>
              <a:t>Unsplash</a:t>
            </a:r>
            <a:endParaRPr lang="en-AU" sz="1200"/>
          </a:p>
        </p:txBody>
      </p:sp>
      <p:sp>
        <p:nvSpPr>
          <p:cNvPr id="8" name="TextBox 7">
            <a:extLst>
              <a:ext uri="{FF2B5EF4-FFF2-40B4-BE49-F238E27FC236}">
                <a16:creationId xmlns:a16="http://schemas.microsoft.com/office/drawing/2014/main" id="{09AC09E4-DC3E-B532-ADE1-415A97D5F914}"/>
              </a:ext>
            </a:extLst>
          </p:cNvPr>
          <p:cNvSpPr txBox="1"/>
          <p:nvPr/>
        </p:nvSpPr>
        <p:spPr>
          <a:xfrm>
            <a:off x="678536" y="1543550"/>
            <a:ext cx="3672182" cy="4636008"/>
          </a:xfrm>
          <a:prstGeom prst="rect">
            <a:avLst/>
          </a:prstGeom>
        </p:spPr>
        <p:txBody>
          <a:bodyPr vert="horz" lIns="0" tIns="0" rIns="0" bIns="0" numCol="1" rtlCol="0" anchor="t">
            <a:normAutofit lnSpcReduction="10000"/>
          </a:bodyPr>
          <a:lstStyle/>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Data quality</a:t>
            </a:r>
          </a:p>
          <a:p>
            <a:pPr marL="457200" indent="-457200">
              <a:lnSpc>
                <a:spcPct val="12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Documentation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File naming conventions</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Folder structures </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Automation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Version control</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Backing up to the cloud</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Computer security</a:t>
            </a:r>
          </a:p>
          <a:p>
            <a:pPr marL="457200" indent="-457200">
              <a:lnSpc>
                <a:spcPct val="134000"/>
              </a:lnSpc>
              <a:spcAft>
                <a:spcPts val="800"/>
              </a:spcAft>
              <a:buClr>
                <a:schemeClr val="accent1">
                  <a:lumMod val="75000"/>
                </a:schemeClr>
              </a:buClr>
              <a:buFont typeface="+mj-lt"/>
              <a:buAutoNum type="arabicPeriod"/>
            </a:pPr>
            <a:r>
              <a:rPr lang="en-AU" sz="2000" b="1">
                <a:solidFill>
                  <a:schemeClr val="accent2">
                    <a:lumMod val="75000"/>
                  </a:schemeClr>
                </a:solidFill>
                <a:latin typeface="Candara" panose="020E0502030303020204" pitchFamily="34" charset="0"/>
              </a:rPr>
              <a:t>De-identify data</a:t>
            </a:r>
          </a:p>
          <a:p>
            <a:pPr marL="457200" indent="-457200">
              <a:lnSpc>
                <a:spcPct val="114000"/>
              </a:lnSpc>
              <a:spcAft>
                <a:spcPts val="800"/>
              </a:spcAft>
              <a:buClr>
                <a:schemeClr val="accent1">
                  <a:lumMod val="75000"/>
                </a:schemeClr>
              </a:buClr>
              <a:buFont typeface="+mj-lt"/>
              <a:buAutoNum type="arabicPeriod"/>
            </a:pPr>
            <a:r>
              <a:rPr lang="fr-FR" sz="2000" b="1">
                <a:solidFill>
                  <a:schemeClr val="tx1">
                    <a:lumMod val="65000"/>
                    <a:lumOff val="35000"/>
                  </a:schemeClr>
                </a:solidFill>
                <a:latin typeface="Candara"/>
              </a:rPr>
              <a:t>Publish data with persistent identifiers</a:t>
            </a:r>
          </a:p>
        </p:txBody>
      </p:sp>
    </p:spTree>
    <p:extLst>
      <p:ext uri="{BB962C8B-B14F-4D97-AF65-F5344CB8AC3E}">
        <p14:creationId xmlns:p14="http://schemas.microsoft.com/office/powerpoint/2010/main" val="2747290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B51DC-5AC8-4798-A894-9FFBE6295588}"/>
              </a:ext>
            </a:extLst>
          </p:cNvPr>
          <p:cNvSpPr txBox="1"/>
          <p:nvPr/>
        </p:nvSpPr>
        <p:spPr>
          <a:xfrm>
            <a:off x="661012" y="990530"/>
            <a:ext cx="6973677" cy="5442772"/>
          </a:xfrm>
          <a:prstGeom prst="rect">
            <a:avLst/>
          </a:prstGeom>
          <a:noFill/>
        </p:spPr>
        <p:txBody>
          <a:bodyPr wrap="square">
            <a:spAutoFit/>
          </a:bodyPr>
          <a:lstStyle/>
          <a:p>
            <a:pPr marL="0" indent="0">
              <a:lnSpc>
                <a:spcPct val="113999"/>
              </a:lnSpc>
              <a:buNone/>
            </a:pPr>
            <a:r>
              <a:rPr lang="en-US">
                <a:solidFill>
                  <a:schemeClr val="accent1">
                    <a:lumMod val="50000"/>
                  </a:schemeClr>
                </a:solidFill>
                <a:latin typeface="Candara" panose="020E0502030303020204" pitchFamily="34" charset="0"/>
              </a:rPr>
              <a:t>Separating or de-identifying data generally occurs to protect an </a:t>
            </a:r>
            <a:r>
              <a:rPr lang="en-US" b="1">
                <a:solidFill>
                  <a:schemeClr val="accent1">
                    <a:lumMod val="50000"/>
                  </a:schemeClr>
                </a:solidFill>
                <a:latin typeface="Candara" panose="020E0502030303020204" pitchFamily="34" charset="0"/>
              </a:rPr>
              <a:t>individual’s privacy</a:t>
            </a:r>
            <a:r>
              <a:rPr lang="en-US">
                <a:solidFill>
                  <a:schemeClr val="accent1">
                    <a:lumMod val="50000"/>
                  </a:schemeClr>
                </a:solidFill>
                <a:latin typeface="Candara" panose="020E0502030303020204" pitchFamily="34" charset="0"/>
              </a:rPr>
              <a:t>. </a:t>
            </a:r>
          </a:p>
          <a:p>
            <a:pPr marL="0" indent="0">
              <a:lnSpc>
                <a:spcPct val="113999"/>
              </a:lnSpc>
              <a:buNone/>
            </a:pPr>
            <a:endParaRPr lang="en-US">
              <a:solidFill>
                <a:schemeClr val="accent1">
                  <a:lumMod val="50000"/>
                </a:schemeClr>
              </a:solidFill>
              <a:latin typeface="Candara" panose="020E0502030303020204" pitchFamily="34" charset="0"/>
            </a:endParaRPr>
          </a:p>
          <a:p>
            <a:pPr marL="0" indent="0">
              <a:lnSpc>
                <a:spcPct val="113999"/>
              </a:lnSpc>
              <a:buNone/>
            </a:pPr>
            <a:r>
              <a:rPr lang="en-AU">
                <a:solidFill>
                  <a:schemeClr val="accent1">
                    <a:lumMod val="50000"/>
                  </a:schemeClr>
                </a:solidFill>
                <a:latin typeface="Candara" panose="020E0502030303020204" pitchFamily="34" charset="0"/>
              </a:rPr>
              <a:t>It may also be used to protect the </a:t>
            </a:r>
            <a:r>
              <a:rPr lang="en-AU" b="1">
                <a:solidFill>
                  <a:schemeClr val="accent1">
                    <a:lumMod val="50000"/>
                  </a:schemeClr>
                </a:solidFill>
                <a:latin typeface="Candara" panose="020E0502030303020204" pitchFamily="34" charset="0"/>
              </a:rPr>
              <a:t>location of archaeological findings </a:t>
            </a:r>
            <a:r>
              <a:rPr lang="en-AU">
                <a:solidFill>
                  <a:schemeClr val="accent1">
                    <a:lumMod val="50000"/>
                  </a:schemeClr>
                </a:solidFill>
                <a:latin typeface="Candara" panose="020E0502030303020204" pitchFamily="34" charset="0"/>
              </a:rPr>
              <a:t>or the </a:t>
            </a:r>
            <a:r>
              <a:rPr lang="en-AU" b="1">
                <a:solidFill>
                  <a:schemeClr val="accent1">
                    <a:lumMod val="50000"/>
                  </a:schemeClr>
                </a:solidFill>
                <a:latin typeface="Candara" panose="020E0502030303020204" pitchFamily="34" charset="0"/>
              </a:rPr>
              <a:t>habitats of endangered plant or animal species</a:t>
            </a:r>
            <a:r>
              <a:rPr lang="en-AU">
                <a:solidFill>
                  <a:schemeClr val="accent1">
                    <a:lumMod val="50000"/>
                  </a:schemeClr>
                </a:solidFill>
                <a:latin typeface="Candara" panose="020E0502030303020204" pitchFamily="34" charset="0"/>
              </a:rPr>
              <a:t>.</a:t>
            </a:r>
          </a:p>
          <a:p>
            <a:pPr marL="0" indent="0">
              <a:lnSpc>
                <a:spcPct val="113999"/>
              </a:lnSpc>
              <a:buNone/>
            </a:pPr>
            <a:endParaRPr lang="en-US">
              <a:solidFill>
                <a:schemeClr val="accent2">
                  <a:lumMod val="75000"/>
                </a:schemeClr>
              </a:solidFill>
              <a:latin typeface="Candara" panose="020E0502030303020204" pitchFamily="34" charset="0"/>
            </a:endParaRPr>
          </a:p>
          <a:p>
            <a:pPr marL="0" indent="0">
              <a:lnSpc>
                <a:spcPct val="113999"/>
              </a:lnSpc>
              <a:buNone/>
            </a:pPr>
            <a:r>
              <a:rPr lang="en-US">
                <a:solidFill>
                  <a:schemeClr val="accent2">
                    <a:lumMod val="75000"/>
                  </a:schemeClr>
                </a:solidFill>
                <a:latin typeface="Candara" panose="020E0502030303020204" pitchFamily="34" charset="0"/>
              </a:rPr>
              <a:t>According to the Commonwealth </a:t>
            </a:r>
            <a:r>
              <a:rPr lang="en-US" b="1" i="1">
                <a:solidFill>
                  <a:schemeClr val="accent2">
                    <a:lumMod val="75000"/>
                  </a:schemeClr>
                </a:solidFill>
                <a:latin typeface="Candara" panose="020E0502030303020204" pitchFamily="34" charset="0"/>
              </a:rPr>
              <a:t>Privacy Act 1988</a:t>
            </a:r>
            <a:r>
              <a:rPr lang="en-US">
                <a:solidFill>
                  <a:schemeClr val="accent2">
                    <a:lumMod val="75000"/>
                  </a:schemeClr>
                </a:solidFill>
                <a:latin typeface="Candara" panose="020E0502030303020204" pitchFamily="34" charset="0"/>
              </a:rPr>
              <a:t>, </a:t>
            </a:r>
          </a:p>
          <a:p>
            <a:pPr marL="0" indent="0">
              <a:lnSpc>
                <a:spcPct val="113999"/>
              </a:lnSpc>
              <a:buNone/>
            </a:pPr>
            <a:endParaRPr lang="en-US">
              <a:solidFill>
                <a:schemeClr val="bg2">
                  <a:lumMod val="25000"/>
                </a:schemeClr>
              </a:solidFill>
              <a:latin typeface="Candara" panose="020E0502030303020204" pitchFamily="34" charset="0"/>
            </a:endParaRPr>
          </a:p>
          <a:p>
            <a:pPr marL="0" indent="0">
              <a:lnSpc>
                <a:spcPct val="113999"/>
              </a:lnSpc>
              <a:buNone/>
            </a:pPr>
            <a:r>
              <a:rPr lang="en-US" i="1">
                <a:solidFill>
                  <a:schemeClr val="bg2">
                    <a:lumMod val="25000"/>
                  </a:schemeClr>
                </a:solidFill>
                <a:latin typeface="Candara" panose="020E0502030303020204" pitchFamily="34" charset="0"/>
              </a:rPr>
              <a:t>“personal information is de-identified if the information is no longer about an identifiable individual or an individual who is reasonably identifiable”. </a:t>
            </a:r>
          </a:p>
          <a:p>
            <a:pPr marL="0" indent="0">
              <a:lnSpc>
                <a:spcPct val="113999"/>
              </a:lnSpc>
              <a:buNone/>
            </a:pPr>
            <a:endParaRPr lang="en-US">
              <a:solidFill>
                <a:schemeClr val="bg2">
                  <a:lumMod val="25000"/>
                </a:schemeClr>
              </a:solidFill>
              <a:latin typeface="Candara" panose="020E0502030303020204" pitchFamily="34" charset="0"/>
            </a:endParaRPr>
          </a:p>
          <a:p>
            <a:pPr marL="0" indent="0">
              <a:lnSpc>
                <a:spcPct val="113999"/>
              </a:lnSpc>
              <a:buNone/>
            </a:pPr>
            <a:r>
              <a:rPr lang="en-US">
                <a:solidFill>
                  <a:schemeClr val="bg2">
                    <a:lumMod val="25000"/>
                  </a:schemeClr>
                </a:solidFill>
                <a:latin typeface="Candara" panose="020E0502030303020204" pitchFamily="34" charset="0"/>
              </a:rPr>
              <a:t>De-identified information is no longer considered personal information and can be shared. </a:t>
            </a:r>
          </a:p>
          <a:p>
            <a:pPr marL="0" indent="0">
              <a:lnSpc>
                <a:spcPct val="113999"/>
              </a:lnSpc>
              <a:buNone/>
            </a:pPr>
            <a:endParaRPr lang="en-US">
              <a:solidFill>
                <a:schemeClr val="bg2">
                  <a:lumMod val="25000"/>
                </a:schemeClr>
              </a:solidFill>
              <a:latin typeface="Candara" panose="020E0502030303020204" pitchFamily="34" charset="0"/>
            </a:endParaRPr>
          </a:p>
          <a:p>
            <a:pPr marL="0" indent="0">
              <a:lnSpc>
                <a:spcPct val="113999"/>
              </a:lnSpc>
              <a:buNone/>
            </a:pPr>
            <a:r>
              <a:rPr lang="en-US">
                <a:solidFill>
                  <a:schemeClr val="bg2">
                    <a:lumMod val="25000"/>
                  </a:schemeClr>
                </a:solidFill>
                <a:latin typeface="Candara" panose="020E0502030303020204" pitchFamily="34" charset="0"/>
              </a:rPr>
              <a:t>More information on the Privacy Act </a:t>
            </a:r>
            <a:r>
              <a:rPr lang="en-US">
                <a:solidFill>
                  <a:schemeClr val="bg2">
                    <a:lumMod val="25000"/>
                  </a:schemeClr>
                </a:solidFill>
                <a:latin typeface="Candara" panose="020E0502030303020204" pitchFamily="34" charset="0"/>
                <a:hlinkClick r:id="rId2">
                  <a:extLst>
                    <a:ext uri="{A12FA001-AC4F-418D-AE19-62706E023703}">
                      <ahyp:hlinkClr xmlns:ahyp="http://schemas.microsoft.com/office/drawing/2018/hyperlinkcolor" val="tx"/>
                    </a:ext>
                  </a:extLst>
                </a:hlinkClick>
              </a:rPr>
              <a:t>https://www.legislation.gov.au/Details/C2016C00979</a:t>
            </a:r>
            <a:endParaRPr lang="en-US">
              <a:solidFill>
                <a:schemeClr val="bg2">
                  <a:lumMod val="25000"/>
                </a:schemeClr>
              </a:solidFill>
              <a:latin typeface="Candara" panose="020E0502030303020204" pitchFamily="34" charset="0"/>
            </a:endParaRPr>
          </a:p>
        </p:txBody>
      </p:sp>
      <p:sp>
        <p:nvSpPr>
          <p:cNvPr id="5" name="TextBox 4">
            <a:extLst>
              <a:ext uri="{FF2B5EF4-FFF2-40B4-BE49-F238E27FC236}">
                <a16:creationId xmlns:a16="http://schemas.microsoft.com/office/drawing/2014/main" id="{E333FA37-D301-45B3-B444-7EAB34E29323}"/>
              </a:ext>
            </a:extLst>
          </p:cNvPr>
          <p:cNvSpPr txBox="1"/>
          <p:nvPr/>
        </p:nvSpPr>
        <p:spPr>
          <a:xfrm>
            <a:off x="8621113" y="1716729"/>
            <a:ext cx="3272010" cy="3015441"/>
          </a:xfrm>
          <a:prstGeom prst="rect">
            <a:avLst/>
          </a:prstGeom>
          <a:noFill/>
        </p:spPr>
        <p:txBody>
          <a:bodyPr wrap="square">
            <a:spAutoFit/>
          </a:bodyPr>
          <a:lstStyle/>
          <a:p>
            <a:pPr marL="0" indent="0" algn="ctr">
              <a:lnSpc>
                <a:spcPct val="113999"/>
              </a:lnSpc>
              <a:buNone/>
            </a:pPr>
            <a:r>
              <a:rPr lang="en-US" sz="2400" b="1" i="1">
                <a:solidFill>
                  <a:schemeClr val="accent1">
                    <a:lumMod val="50000"/>
                  </a:schemeClr>
                </a:solidFill>
                <a:latin typeface="Candara" panose="020E0502030303020204" pitchFamily="34" charset="0"/>
              </a:rPr>
              <a:t>De-identification</a:t>
            </a:r>
            <a:r>
              <a:rPr lang="en-US" sz="2400">
                <a:solidFill>
                  <a:schemeClr val="accent1">
                    <a:lumMod val="50000"/>
                  </a:schemeClr>
                </a:solidFill>
                <a:latin typeface="Candara" panose="020E0502030303020204" pitchFamily="34" charset="0"/>
              </a:rPr>
              <a:t> </a:t>
            </a:r>
          </a:p>
          <a:p>
            <a:pPr marL="0" indent="0" algn="ctr">
              <a:lnSpc>
                <a:spcPct val="113999"/>
              </a:lnSpc>
              <a:buNone/>
            </a:pPr>
            <a:r>
              <a:rPr lang="en-US" sz="2400">
                <a:solidFill>
                  <a:schemeClr val="accent1">
                    <a:lumMod val="50000"/>
                  </a:schemeClr>
                </a:solidFill>
                <a:latin typeface="Candara" panose="020E0502030303020204" pitchFamily="34" charset="0"/>
              </a:rPr>
              <a:t>aims to allow data to be published, shared and re-used without the possibility of individuals or locations being re-identified.</a:t>
            </a:r>
          </a:p>
        </p:txBody>
      </p:sp>
      <p:pic>
        <p:nvPicPr>
          <p:cNvPr id="7" name="Graphic 6" descr="Security camera with solid fill">
            <a:extLst>
              <a:ext uri="{FF2B5EF4-FFF2-40B4-BE49-F238E27FC236}">
                <a16:creationId xmlns:a16="http://schemas.microsoft.com/office/drawing/2014/main" id="{A9EE4294-B56A-46C3-8DD8-5D0357111D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1127" y="838130"/>
            <a:ext cx="1044767" cy="1044767"/>
          </a:xfrm>
          <a:prstGeom prst="rect">
            <a:avLst/>
          </a:prstGeom>
        </p:spPr>
      </p:pic>
      <p:cxnSp>
        <p:nvCxnSpPr>
          <p:cNvPr id="9" name="Straight Connector 8">
            <a:extLst>
              <a:ext uri="{FF2B5EF4-FFF2-40B4-BE49-F238E27FC236}">
                <a16:creationId xmlns:a16="http://schemas.microsoft.com/office/drawing/2014/main" id="{5F424B86-1DB6-4572-ACED-6B4EE3F2F3F4}"/>
              </a:ext>
            </a:extLst>
          </p:cNvPr>
          <p:cNvCxnSpPr>
            <a:cxnSpLocks/>
            <a:endCxn id="10" idx="5"/>
          </p:cNvCxnSpPr>
          <p:nvPr/>
        </p:nvCxnSpPr>
        <p:spPr>
          <a:xfrm>
            <a:off x="7999896" y="946887"/>
            <a:ext cx="874079" cy="983704"/>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BDF9C73-6D18-4BFD-A3D2-F02511F6C9BA}"/>
              </a:ext>
            </a:extLst>
          </p:cNvPr>
          <p:cNvSpPr/>
          <p:nvPr/>
        </p:nvSpPr>
        <p:spPr>
          <a:xfrm>
            <a:off x="7749634" y="792651"/>
            <a:ext cx="1317248" cy="133318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40175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0D2988-9827-4D51-84CF-33459606C5EA}"/>
              </a:ext>
            </a:extLst>
          </p:cNvPr>
          <p:cNvSpPr/>
          <p:nvPr/>
        </p:nvSpPr>
        <p:spPr>
          <a:xfrm>
            <a:off x="609600" y="1562635"/>
            <a:ext cx="10658379" cy="2995757"/>
          </a:xfrm>
          <a:prstGeom prst="rect">
            <a:avLst/>
          </a:prstGeom>
        </p:spPr>
        <p:txBody>
          <a:bodyPr wrap="square" lIns="121920" tIns="60960" rIns="121920" bIns="60960" anchor="t">
            <a:spAutoFit/>
          </a:bodyPr>
          <a:lstStyle/>
          <a:p>
            <a:pPr algn="ctr" fontAlgn="base"/>
            <a:r>
              <a:rPr lang="en-US" sz="3733" b="1">
                <a:solidFill>
                  <a:schemeClr val="accent1">
                    <a:lumMod val="50000"/>
                  </a:schemeClr>
                </a:solidFill>
                <a:latin typeface="Candara" panose="020E0502030303020204" pitchFamily="34" charset="0"/>
              </a:rPr>
              <a:t>“Definitely embarrassing”: Nobel Laureate retracts non-reproducible paper in </a:t>
            </a:r>
            <a:r>
              <a:rPr lang="en-US" sz="3733" b="1" i="1">
                <a:solidFill>
                  <a:schemeClr val="accent1">
                    <a:lumMod val="50000"/>
                  </a:schemeClr>
                </a:solidFill>
                <a:latin typeface="Candara" panose="020E0502030303020204" pitchFamily="34" charset="0"/>
              </a:rPr>
              <a:t>Nature</a:t>
            </a:r>
            <a:r>
              <a:rPr lang="en-US" sz="3733" b="1">
                <a:solidFill>
                  <a:schemeClr val="accent1">
                    <a:lumMod val="50000"/>
                  </a:schemeClr>
                </a:solidFill>
                <a:latin typeface="Candara" panose="020E0502030303020204" pitchFamily="34" charset="0"/>
              </a:rPr>
              <a:t> journal</a:t>
            </a:r>
          </a:p>
          <a:p>
            <a:pPr algn="ctr" fontAlgn="base"/>
            <a:endParaRPr lang="en-US" sz="3200">
              <a:solidFill>
                <a:schemeClr val="accent1">
                  <a:lumMod val="50000"/>
                </a:schemeClr>
              </a:solidFill>
              <a:latin typeface="Candara" panose="020E0502030303020204" pitchFamily="34" charset="0"/>
            </a:endParaRPr>
          </a:p>
          <a:p>
            <a:pPr algn="ctr" fontAlgn="base"/>
            <a:r>
              <a:rPr lang="en-US" sz="2667">
                <a:solidFill>
                  <a:schemeClr val="accent1">
                    <a:lumMod val="50000"/>
                  </a:schemeClr>
                </a:solidFill>
                <a:latin typeface="Candara" panose="020E0502030303020204" pitchFamily="34" charset="0"/>
              </a:rPr>
              <a:t>A Nobel Laureate has </a:t>
            </a:r>
            <a:r>
              <a:rPr lang="en-US" sz="2667">
                <a:solidFill>
                  <a:schemeClr val="accent2">
                    <a:lumMod val="75000"/>
                  </a:schemeClr>
                </a:solidFill>
                <a:latin typeface="Candara" panose="020E0502030303020204" pitchFamily="34" charset="0"/>
              </a:rPr>
              <a:t>retracted a 2016 paper in </a:t>
            </a:r>
            <a:r>
              <a:rPr lang="en-US" sz="2667" i="1">
                <a:solidFill>
                  <a:schemeClr val="accent2">
                    <a:lumMod val="75000"/>
                  </a:schemeClr>
                </a:solidFill>
                <a:latin typeface="Candara" panose="020E0502030303020204" pitchFamily="34" charset="0"/>
              </a:rPr>
              <a:t>Nature Chemistry </a:t>
            </a:r>
            <a:r>
              <a:rPr lang="en-US" sz="2667">
                <a:solidFill>
                  <a:schemeClr val="accent1">
                    <a:lumMod val="50000"/>
                  </a:schemeClr>
                </a:solidFill>
                <a:latin typeface="Candara" panose="020E0502030303020204" pitchFamily="34" charset="0"/>
              </a:rPr>
              <a:t>that explored the origins of life on earth, after discovering the main conclusions were not correct. The initial data had been misinterpreted.</a:t>
            </a:r>
          </a:p>
        </p:txBody>
      </p:sp>
      <p:sp>
        <p:nvSpPr>
          <p:cNvPr id="3" name="Rectangle 2">
            <a:extLst>
              <a:ext uri="{FF2B5EF4-FFF2-40B4-BE49-F238E27FC236}">
                <a16:creationId xmlns:a16="http://schemas.microsoft.com/office/drawing/2014/main" id="{283F8F08-9107-44F3-BF0A-E022C1448D85}"/>
              </a:ext>
            </a:extLst>
          </p:cNvPr>
          <p:cNvSpPr/>
          <p:nvPr/>
        </p:nvSpPr>
        <p:spPr>
          <a:xfrm>
            <a:off x="824581" y="5830238"/>
            <a:ext cx="10710929" cy="666977"/>
          </a:xfrm>
          <a:prstGeom prst="rect">
            <a:avLst/>
          </a:prstGeom>
        </p:spPr>
        <p:txBody>
          <a:bodyPr wrap="square">
            <a:spAutoFit/>
          </a:bodyPr>
          <a:lstStyle/>
          <a:p>
            <a:pPr algn="ctr"/>
            <a:r>
              <a:rPr lang="en-AU">
                <a:solidFill>
                  <a:schemeClr val="accent1">
                    <a:lumMod val="50000"/>
                  </a:schemeClr>
                </a:solidFill>
                <a:latin typeface="Candara" panose="020E0502030303020204" pitchFamily="34" charset="0"/>
              </a:rPr>
              <a:t>https://retractionwatch.com/2017/12/05/definitely-embarrassing-nobel-laureate-retracts-non-reproducible-paper-nature-journal/</a:t>
            </a:r>
          </a:p>
        </p:txBody>
      </p:sp>
    </p:spTree>
    <p:extLst>
      <p:ext uri="{BB962C8B-B14F-4D97-AF65-F5344CB8AC3E}">
        <p14:creationId xmlns:p14="http://schemas.microsoft.com/office/powerpoint/2010/main" val="235627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44BFE-D69D-4978-93C2-AFB700A3EF14}"/>
              </a:ext>
            </a:extLst>
          </p:cNvPr>
          <p:cNvSpPr txBox="1"/>
          <p:nvPr/>
        </p:nvSpPr>
        <p:spPr>
          <a:xfrm>
            <a:off x="501584" y="542987"/>
            <a:ext cx="7276323" cy="523220"/>
          </a:xfrm>
          <a:prstGeom prst="rect">
            <a:avLst/>
          </a:prstGeom>
          <a:noFill/>
        </p:spPr>
        <p:txBody>
          <a:bodyPr wrap="square">
            <a:spAutoFit/>
          </a:bodyPr>
          <a:lstStyle/>
          <a:p>
            <a:r>
              <a:rPr lang="en-US" sz="2800" b="1">
                <a:solidFill>
                  <a:schemeClr val="accent1">
                    <a:lumMod val="50000"/>
                  </a:schemeClr>
                </a:solidFill>
                <a:latin typeface="Candara" panose="020E0502030303020204" pitchFamily="34" charset="0"/>
              </a:rPr>
              <a:t>Sensitive data – and how to use it safely</a:t>
            </a:r>
            <a:endParaRPr lang="en-AU" sz="2800" b="1">
              <a:solidFill>
                <a:schemeClr val="accent1">
                  <a:lumMod val="50000"/>
                </a:schemeClr>
              </a:solidFill>
              <a:latin typeface="Candara" panose="020E0502030303020204" pitchFamily="34" charset="0"/>
            </a:endParaRPr>
          </a:p>
        </p:txBody>
      </p:sp>
      <p:sp>
        <p:nvSpPr>
          <p:cNvPr id="5" name="TextBox 4">
            <a:extLst>
              <a:ext uri="{FF2B5EF4-FFF2-40B4-BE49-F238E27FC236}">
                <a16:creationId xmlns:a16="http://schemas.microsoft.com/office/drawing/2014/main" id="{5C15CE2C-DDCA-40D5-9BAB-491D1592CD23}"/>
              </a:ext>
            </a:extLst>
          </p:cNvPr>
          <p:cNvSpPr txBox="1"/>
          <p:nvPr/>
        </p:nvSpPr>
        <p:spPr>
          <a:xfrm>
            <a:off x="509943" y="1695115"/>
            <a:ext cx="4590867" cy="3933897"/>
          </a:xfrm>
          <a:prstGeom prst="rect">
            <a:avLst/>
          </a:prstGeom>
          <a:noFill/>
        </p:spPr>
        <p:txBody>
          <a:bodyPr wrap="square">
            <a:spAutoFit/>
          </a:bodyPr>
          <a:lstStyle/>
          <a:p>
            <a:pPr marL="0" indent="0">
              <a:lnSpc>
                <a:spcPct val="113999"/>
              </a:lnSpc>
              <a:buNone/>
            </a:pPr>
            <a:r>
              <a:rPr lang="en-US" sz="2000">
                <a:solidFill>
                  <a:schemeClr val="accent1">
                    <a:lumMod val="50000"/>
                  </a:schemeClr>
                </a:solidFill>
                <a:latin typeface="Candara" panose="020E0502030303020204" pitchFamily="34" charset="0"/>
              </a:rPr>
              <a:t>Sensitive data are data that can be used to </a:t>
            </a:r>
            <a:r>
              <a:rPr lang="en-US" sz="2000" b="1">
                <a:solidFill>
                  <a:schemeClr val="accent1">
                    <a:lumMod val="50000"/>
                  </a:schemeClr>
                </a:solidFill>
                <a:latin typeface="Candara" panose="020E0502030303020204" pitchFamily="34" charset="0"/>
              </a:rPr>
              <a:t>identify </a:t>
            </a:r>
            <a:r>
              <a:rPr lang="en-US" sz="2000">
                <a:solidFill>
                  <a:schemeClr val="accent1">
                    <a:lumMod val="50000"/>
                  </a:schemeClr>
                </a:solidFill>
                <a:latin typeface="Candara" panose="020E0502030303020204" pitchFamily="34" charset="0"/>
              </a:rPr>
              <a:t>an</a:t>
            </a:r>
            <a:r>
              <a:rPr lang="en-US" sz="2000" b="1">
                <a:solidFill>
                  <a:schemeClr val="accent1">
                    <a:lumMod val="50000"/>
                  </a:schemeClr>
                </a:solidFill>
                <a:latin typeface="Candara" panose="020E0502030303020204" pitchFamily="34" charset="0"/>
              </a:rPr>
              <a:t> </a:t>
            </a:r>
            <a:r>
              <a:rPr lang="en-US" sz="2000">
                <a:solidFill>
                  <a:schemeClr val="accent1">
                    <a:lumMod val="50000"/>
                  </a:schemeClr>
                </a:solidFill>
                <a:latin typeface="Candara" panose="020E0502030303020204" pitchFamily="34" charset="0"/>
              </a:rPr>
              <a:t>individual, species, object, or location that introduces a</a:t>
            </a:r>
            <a:r>
              <a:rPr lang="en-US" sz="2000" b="1">
                <a:solidFill>
                  <a:schemeClr val="accent1">
                    <a:lumMod val="50000"/>
                  </a:schemeClr>
                </a:solidFill>
                <a:latin typeface="Candara" panose="020E0502030303020204" pitchFamily="34" charset="0"/>
              </a:rPr>
              <a:t> risk</a:t>
            </a:r>
            <a:r>
              <a:rPr lang="en-US" sz="2000">
                <a:solidFill>
                  <a:schemeClr val="accent1">
                    <a:lumMod val="50000"/>
                  </a:schemeClr>
                </a:solidFill>
                <a:latin typeface="Candara" panose="020E0502030303020204" pitchFamily="34" charset="0"/>
              </a:rPr>
              <a:t> of discrimination, harm, or unwanted attention. </a:t>
            </a:r>
          </a:p>
          <a:p>
            <a:pPr marL="0" indent="0">
              <a:lnSpc>
                <a:spcPct val="113999"/>
              </a:lnSpc>
              <a:buNone/>
            </a:pPr>
            <a:endParaRPr lang="en-US" sz="1200">
              <a:solidFill>
                <a:schemeClr val="accent1">
                  <a:lumMod val="50000"/>
                </a:schemeClr>
              </a:solidFill>
              <a:latin typeface="Candara" panose="020E0502030303020204" pitchFamily="34" charset="0"/>
            </a:endParaRPr>
          </a:p>
          <a:p>
            <a:pPr marL="0" indent="0">
              <a:lnSpc>
                <a:spcPct val="113999"/>
              </a:lnSpc>
              <a:buNone/>
            </a:pPr>
            <a:r>
              <a:rPr lang="en-US">
                <a:solidFill>
                  <a:schemeClr val="accent1">
                    <a:lumMod val="50000"/>
                  </a:schemeClr>
                </a:solidFill>
                <a:latin typeface="Candara" panose="020E0502030303020204" pitchFamily="34" charset="0"/>
              </a:rPr>
              <a:t>Major categories of sensitive data are: </a:t>
            </a:r>
          </a:p>
          <a:p>
            <a:pPr marL="285750" indent="-285750">
              <a:lnSpc>
                <a:spcPct val="113999"/>
              </a:lnSpc>
              <a:buFont typeface="Wingdings" panose="05000000000000000000" pitchFamily="2" charset="2"/>
              <a:buChar char="§"/>
            </a:pPr>
            <a:r>
              <a:rPr lang="en-US">
                <a:solidFill>
                  <a:schemeClr val="accent1">
                    <a:lumMod val="50000"/>
                  </a:schemeClr>
                </a:solidFill>
                <a:latin typeface="Candara" panose="020E0502030303020204" pitchFamily="34" charset="0"/>
              </a:rPr>
              <a:t>personal data, e.g.,</a:t>
            </a:r>
          </a:p>
          <a:p>
            <a:pPr marL="742950" lvl="1" indent="-285750">
              <a:lnSpc>
                <a:spcPct val="113999"/>
              </a:lnSpc>
              <a:buFont typeface="Wingdings" panose="05000000000000000000" pitchFamily="2" charset="2"/>
              <a:buChar char="§"/>
            </a:pPr>
            <a:r>
              <a:rPr lang="en-US">
                <a:solidFill>
                  <a:schemeClr val="accent1">
                    <a:lumMod val="50000"/>
                  </a:schemeClr>
                </a:solidFill>
                <a:latin typeface="Candara" panose="020E0502030303020204" pitchFamily="34" charset="0"/>
              </a:rPr>
              <a:t>health data</a:t>
            </a:r>
          </a:p>
          <a:p>
            <a:pPr marL="742950" lvl="1" indent="-285750">
              <a:lnSpc>
                <a:spcPct val="113999"/>
              </a:lnSpc>
              <a:buFont typeface="Wingdings" panose="05000000000000000000" pitchFamily="2" charset="2"/>
              <a:buChar char="§"/>
            </a:pPr>
            <a:r>
              <a:rPr lang="en-US">
                <a:solidFill>
                  <a:schemeClr val="accent1">
                    <a:lumMod val="50000"/>
                  </a:schemeClr>
                </a:solidFill>
                <a:latin typeface="Candara" panose="020E0502030303020204" pitchFamily="34" charset="0"/>
              </a:rPr>
              <a:t>medical data</a:t>
            </a:r>
          </a:p>
          <a:p>
            <a:pPr marL="285750" indent="-285750">
              <a:lnSpc>
                <a:spcPct val="113999"/>
              </a:lnSpc>
              <a:buFont typeface="Wingdings" panose="05000000000000000000" pitchFamily="2" charset="2"/>
              <a:buChar char="§"/>
            </a:pPr>
            <a:r>
              <a:rPr lang="en-US">
                <a:solidFill>
                  <a:schemeClr val="accent1">
                    <a:lumMod val="50000"/>
                  </a:schemeClr>
                </a:solidFill>
                <a:latin typeface="Candara" panose="020E0502030303020204" pitchFamily="34" charset="0"/>
              </a:rPr>
              <a:t>ecological data that may place vulnerable species or locations at risk.</a:t>
            </a:r>
          </a:p>
        </p:txBody>
      </p:sp>
      <p:sp>
        <p:nvSpPr>
          <p:cNvPr id="6" name="TextBox 5">
            <a:extLst>
              <a:ext uri="{FF2B5EF4-FFF2-40B4-BE49-F238E27FC236}">
                <a16:creationId xmlns:a16="http://schemas.microsoft.com/office/drawing/2014/main" id="{5F29683A-627A-4DF4-96C3-8753E7A6F0BE}"/>
              </a:ext>
            </a:extLst>
          </p:cNvPr>
          <p:cNvSpPr txBox="1"/>
          <p:nvPr/>
        </p:nvSpPr>
        <p:spPr>
          <a:xfrm>
            <a:off x="5824371" y="1695115"/>
            <a:ext cx="6094476" cy="3548023"/>
          </a:xfrm>
          <a:prstGeom prst="rect">
            <a:avLst/>
          </a:prstGeom>
          <a:noFill/>
        </p:spPr>
        <p:txBody>
          <a:bodyPr wrap="square">
            <a:spAutoFit/>
          </a:bodyPr>
          <a:lstStyle/>
          <a:p>
            <a:pPr marL="0" indent="0">
              <a:lnSpc>
                <a:spcPct val="113999"/>
              </a:lnSpc>
              <a:buNone/>
            </a:pPr>
            <a:r>
              <a:rPr lang="en-US" b="1">
                <a:solidFill>
                  <a:schemeClr val="accent1">
                    <a:lumMod val="50000"/>
                  </a:schemeClr>
                </a:solidFill>
                <a:latin typeface="Candara" panose="020E0502030303020204" pitchFamily="34" charset="0"/>
              </a:rPr>
              <a:t>De-identification</a:t>
            </a:r>
          </a:p>
          <a:p>
            <a:pPr marL="0" indent="0">
              <a:lnSpc>
                <a:spcPct val="113999"/>
              </a:lnSpc>
              <a:buNone/>
            </a:pPr>
            <a:r>
              <a:rPr lang="en-US">
                <a:solidFill>
                  <a:schemeClr val="accent1">
                    <a:lumMod val="50000"/>
                  </a:schemeClr>
                </a:solidFill>
                <a:latin typeface="Candara" panose="020E0502030303020204" pitchFamily="34" charset="0"/>
              </a:rPr>
              <a:t>Any identifiers (name, date of birth, address or geospatial locations) should be removed from the main data set and replaced with a code/key. The code/key is then preferably encrypted and stored separately. By storing de-identified data in a secure solution, you are meeting safety, controlled, ethical, privacy and funding agency requirements.</a:t>
            </a:r>
          </a:p>
          <a:p>
            <a:pPr marL="0" indent="0">
              <a:lnSpc>
                <a:spcPct val="113999"/>
              </a:lnSpc>
              <a:buNone/>
            </a:pPr>
            <a:endParaRPr lang="en-US">
              <a:solidFill>
                <a:schemeClr val="accent1">
                  <a:lumMod val="50000"/>
                </a:schemeClr>
              </a:solidFill>
              <a:latin typeface="Candara" panose="020E0502030303020204" pitchFamily="34" charset="0"/>
            </a:endParaRPr>
          </a:p>
          <a:p>
            <a:pPr>
              <a:lnSpc>
                <a:spcPct val="113999"/>
              </a:lnSpc>
            </a:pPr>
            <a:r>
              <a:rPr lang="en-US" b="1">
                <a:solidFill>
                  <a:schemeClr val="accent1">
                    <a:lumMod val="50000"/>
                  </a:schemeClr>
                </a:solidFill>
                <a:latin typeface="Candara" panose="020E0502030303020204" pitchFamily="34" charset="0"/>
              </a:rPr>
              <a:t>Re-identification </a:t>
            </a:r>
            <a:r>
              <a:rPr lang="en-US">
                <a:solidFill>
                  <a:schemeClr val="accent1">
                    <a:lumMod val="50000"/>
                  </a:schemeClr>
                </a:solidFill>
                <a:latin typeface="Candara" panose="020E0502030303020204" pitchFamily="34" charset="0"/>
              </a:rPr>
              <a:t>of individuals is possible by recombining the de-identifiable data set and the identifiers.</a:t>
            </a:r>
          </a:p>
          <a:p>
            <a:pPr marL="0" indent="0">
              <a:lnSpc>
                <a:spcPct val="113999"/>
              </a:lnSpc>
              <a:buNone/>
            </a:pPr>
            <a:endParaRPr lang="en-US">
              <a:latin typeface="FoundrySterling-Book"/>
            </a:endParaRPr>
          </a:p>
        </p:txBody>
      </p:sp>
      <p:pic>
        <p:nvPicPr>
          <p:cNvPr id="4" name="Graphic 3" descr="Care with solid fill">
            <a:extLst>
              <a:ext uri="{FF2B5EF4-FFF2-40B4-BE49-F238E27FC236}">
                <a16:creationId xmlns:a16="http://schemas.microsoft.com/office/drawing/2014/main" id="{0B533A80-FA0D-4C46-BE0A-8468297A32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8921" y="391026"/>
            <a:ext cx="1309172" cy="1309172"/>
          </a:xfrm>
          <a:prstGeom prst="rect">
            <a:avLst/>
          </a:prstGeom>
        </p:spPr>
      </p:pic>
      <p:pic>
        <p:nvPicPr>
          <p:cNvPr id="11" name="Graphic 10" descr="Employee badge with solid fill">
            <a:extLst>
              <a:ext uri="{FF2B5EF4-FFF2-40B4-BE49-F238E27FC236}">
                <a16:creationId xmlns:a16="http://schemas.microsoft.com/office/drawing/2014/main" id="{E70C5B94-5B58-4945-A0CD-4ED761005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8959" y="3907158"/>
            <a:ext cx="1091745" cy="1091745"/>
          </a:xfrm>
          <a:prstGeom prst="rect">
            <a:avLst/>
          </a:prstGeom>
        </p:spPr>
      </p:pic>
      <p:sp>
        <p:nvSpPr>
          <p:cNvPr id="13" name="TextBox 12">
            <a:extLst>
              <a:ext uri="{FF2B5EF4-FFF2-40B4-BE49-F238E27FC236}">
                <a16:creationId xmlns:a16="http://schemas.microsoft.com/office/drawing/2014/main" id="{E294C5C4-1146-4531-8BCA-08644542E936}"/>
              </a:ext>
            </a:extLst>
          </p:cNvPr>
          <p:cNvSpPr txBox="1"/>
          <p:nvPr/>
        </p:nvSpPr>
        <p:spPr>
          <a:xfrm>
            <a:off x="441528" y="5766471"/>
            <a:ext cx="11269402" cy="539378"/>
          </a:xfrm>
          <a:prstGeom prst="rect">
            <a:avLst/>
          </a:prstGeom>
          <a:noFill/>
        </p:spPr>
        <p:txBody>
          <a:bodyPr wrap="square">
            <a:spAutoFit/>
          </a:bodyPr>
          <a:lstStyle/>
          <a:p>
            <a:pPr marL="0" indent="0" fontAlgn="base">
              <a:buFont typeface="Arial" panose="020B0604020202020204" pitchFamily="34" charset="0"/>
              <a:buNone/>
            </a:pPr>
            <a:r>
              <a:rPr lang="en-US" sz="1400">
                <a:latin typeface="Candara" panose="020E0502030303020204" pitchFamily="34" charset="0"/>
              </a:rPr>
              <a:t>ARDC Identifiable data:</a:t>
            </a:r>
          </a:p>
          <a:p>
            <a:pPr marL="0" indent="0">
              <a:lnSpc>
                <a:spcPct val="113999"/>
              </a:lnSpc>
              <a:buFont typeface="Arial" panose="020B0604020202020204" pitchFamily="34" charset="0"/>
              <a:buNone/>
            </a:pPr>
            <a:r>
              <a:rPr lang="en-AU" sz="1400">
                <a:latin typeface="Candara" panose="020E0502030303020204" pitchFamily="34" charset="0"/>
                <a:hlinkClick r:id="rId6"/>
              </a:rPr>
              <a:t>https://ardc.edu.au/resources/working-with-data/sensitive-data/identifiable-data/</a:t>
            </a:r>
            <a:endParaRPr lang="en-US" sz="1400">
              <a:latin typeface="Candara" panose="020E0502030303020204" pitchFamily="34" charset="0"/>
            </a:endParaRPr>
          </a:p>
        </p:txBody>
      </p:sp>
    </p:spTree>
    <p:extLst>
      <p:ext uri="{BB962C8B-B14F-4D97-AF65-F5344CB8AC3E}">
        <p14:creationId xmlns:p14="http://schemas.microsoft.com/office/powerpoint/2010/main" val="2066110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97886E81-4AA7-49EF-B5F7-13F82A648734}"/>
              </a:ext>
            </a:extLst>
          </p:cNvPr>
          <p:cNvGraphicFramePr>
            <a:graphicFrameLocks/>
          </p:cNvGraphicFramePr>
          <p:nvPr>
            <p:extLst>
              <p:ext uri="{D42A27DB-BD31-4B8C-83A1-F6EECF244321}">
                <p14:modId xmlns:p14="http://schemas.microsoft.com/office/powerpoint/2010/main" val="3995095931"/>
              </p:ext>
            </p:extLst>
          </p:nvPr>
        </p:nvGraphicFramePr>
        <p:xfrm>
          <a:off x="1658952" y="755829"/>
          <a:ext cx="8874095" cy="5346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7427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782D7477-D6CF-498D-8080-DD8764A20644}"/>
              </a:ext>
            </a:extLst>
          </p:cNvPr>
          <p:cNvGraphicFramePr>
            <a:graphicFrameLocks/>
          </p:cNvGraphicFramePr>
          <p:nvPr>
            <p:extLst>
              <p:ext uri="{D42A27DB-BD31-4B8C-83A1-F6EECF244321}">
                <p14:modId xmlns:p14="http://schemas.microsoft.com/office/powerpoint/2010/main" val="2717995240"/>
              </p:ext>
            </p:extLst>
          </p:nvPr>
        </p:nvGraphicFramePr>
        <p:xfrm>
          <a:off x="1078872" y="1587110"/>
          <a:ext cx="9574438" cy="3683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942CE54-18C6-46D1-AE79-946AA2402AF3}"/>
              </a:ext>
            </a:extLst>
          </p:cNvPr>
          <p:cNvSpPr txBox="1">
            <a:spLocks/>
          </p:cNvSpPr>
          <p:nvPr/>
        </p:nvSpPr>
        <p:spPr>
          <a:xfrm>
            <a:off x="637867" y="627961"/>
            <a:ext cx="11017980" cy="1304896"/>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solidFill>
                  <a:schemeClr val="accent1">
                    <a:lumMod val="50000"/>
                  </a:schemeClr>
                </a:solidFill>
                <a:latin typeface="Candara" panose="020E0502030303020204" pitchFamily="34" charset="0"/>
              </a:rPr>
              <a:t>Data may often </a:t>
            </a:r>
            <a:r>
              <a:rPr lang="en-US" sz="1800" b="1">
                <a:solidFill>
                  <a:schemeClr val="accent1">
                    <a:lumMod val="50000"/>
                  </a:schemeClr>
                </a:solidFill>
                <a:latin typeface="Candara" panose="020E0502030303020204" pitchFamily="34" charset="0"/>
              </a:rPr>
              <a:t>need</a:t>
            </a:r>
            <a:r>
              <a:rPr lang="en-US" sz="1800">
                <a:solidFill>
                  <a:schemeClr val="accent1">
                    <a:lumMod val="50000"/>
                  </a:schemeClr>
                </a:solidFill>
                <a:latin typeface="Candara" panose="020E0502030303020204" pitchFamily="34" charset="0"/>
              </a:rPr>
              <a:t> to be identifiable (i.e. containing personal information) during the analysis phase of research. </a:t>
            </a:r>
          </a:p>
          <a:p>
            <a:endParaRPr lang="en-US" sz="1800">
              <a:solidFill>
                <a:schemeClr val="accent1">
                  <a:lumMod val="50000"/>
                </a:schemeClr>
              </a:solidFill>
              <a:latin typeface="Candara" panose="020E0502030303020204" pitchFamily="34" charset="0"/>
            </a:endParaRPr>
          </a:p>
          <a:p>
            <a:r>
              <a:rPr lang="en-US" sz="1800">
                <a:solidFill>
                  <a:schemeClr val="accent1">
                    <a:lumMod val="50000"/>
                  </a:schemeClr>
                </a:solidFill>
                <a:latin typeface="Candara" panose="020E0502030303020204" pitchFamily="34" charset="0"/>
              </a:rPr>
              <a:t>If so, comply with ethical and privacy requirements through </a:t>
            </a:r>
            <a:r>
              <a:rPr lang="en-US" sz="1800" b="1">
                <a:solidFill>
                  <a:schemeClr val="accent1">
                    <a:lumMod val="50000"/>
                  </a:schemeClr>
                </a:solidFill>
                <a:latin typeface="Candara" panose="020E0502030303020204" pitchFamily="34" charset="0"/>
              </a:rPr>
              <a:t>access control and data security</a:t>
            </a:r>
            <a:r>
              <a:rPr lang="en-US" sz="1800">
                <a:solidFill>
                  <a:schemeClr val="accent1">
                    <a:lumMod val="50000"/>
                  </a:schemeClr>
                </a:solidFill>
                <a:latin typeface="Candara" panose="020E0502030303020204" pitchFamily="34" charset="0"/>
              </a:rPr>
              <a:t>, such as </a:t>
            </a:r>
            <a:endParaRPr lang="en-US" sz="1600">
              <a:latin typeface="Candara" panose="020E0502030303020204" pitchFamily="34" charset="0"/>
            </a:endParaRPr>
          </a:p>
        </p:txBody>
      </p:sp>
      <p:sp>
        <p:nvSpPr>
          <p:cNvPr id="7" name="TextBox 6">
            <a:extLst>
              <a:ext uri="{FF2B5EF4-FFF2-40B4-BE49-F238E27FC236}">
                <a16:creationId xmlns:a16="http://schemas.microsoft.com/office/drawing/2014/main" id="{A070D123-5DC0-48FC-8278-47352BED6EC1}"/>
              </a:ext>
            </a:extLst>
          </p:cNvPr>
          <p:cNvSpPr txBox="1"/>
          <p:nvPr/>
        </p:nvSpPr>
        <p:spPr>
          <a:xfrm>
            <a:off x="2561407" y="6230039"/>
            <a:ext cx="6609368" cy="369332"/>
          </a:xfrm>
          <a:prstGeom prst="rect">
            <a:avLst/>
          </a:prstGeom>
          <a:noFill/>
        </p:spPr>
        <p:txBody>
          <a:bodyPr wrap="square">
            <a:spAutoFit/>
          </a:bodyPr>
          <a:lstStyle/>
          <a:p>
            <a:pPr marL="0" indent="0" algn="ctr">
              <a:buNone/>
            </a:pPr>
            <a:r>
              <a:rPr lang="en-AU">
                <a:solidFill>
                  <a:schemeClr val="accent1">
                    <a:lumMod val="50000"/>
                  </a:schemeClr>
                </a:solidFill>
              </a:rPr>
              <a:t>https://ardc.edu.au/resources/working-with-data/sensitive-data/</a:t>
            </a:r>
          </a:p>
        </p:txBody>
      </p:sp>
    </p:spTree>
    <p:extLst>
      <p:ext uri="{BB962C8B-B14F-4D97-AF65-F5344CB8AC3E}">
        <p14:creationId xmlns:p14="http://schemas.microsoft.com/office/powerpoint/2010/main" val="1573478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0C6F6C-FD19-49E3-9405-9294BB849B49}"/>
              </a:ext>
            </a:extLst>
          </p:cNvPr>
          <p:cNvSpPr txBox="1"/>
          <p:nvPr/>
        </p:nvSpPr>
        <p:spPr>
          <a:xfrm>
            <a:off x="1906877" y="3029638"/>
            <a:ext cx="8378245" cy="2923877"/>
          </a:xfrm>
          <a:prstGeom prst="rect">
            <a:avLst/>
          </a:prstGeom>
          <a:noFill/>
        </p:spPr>
        <p:txBody>
          <a:bodyPr wrap="square">
            <a:spAutoFit/>
          </a:bodyPr>
          <a:lstStyle/>
          <a:p>
            <a:pPr fontAlgn="base"/>
            <a:r>
              <a:rPr lang="en-US" sz="2800" b="1">
                <a:solidFill>
                  <a:srgbClr val="FF0000"/>
                </a:solidFill>
                <a:latin typeface="Candara" panose="020E0502030303020204" pitchFamily="34" charset="0"/>
              </a:rPr>
              <a:t>BUT</a:t>
            </a:r>
            <a:br>
              <a:rPr lang="en-US" sz="2800">
                <a:latin typeface="Candara" panose="020E0502030303020204" pitchFamily="34" charset="0"/>
              </a:rPr>
            </a:br>
            <a:endParaRPr lang="en-US" sz="1600">
              <a:latin typeface="Candara" panose="020E0502030303020204" pitchFamily="34" charset="0"/>
            </a:endParaRPr>
          </a:p>
          <a:p>
            <a:pPr fontAlgn="base"/>
            <a:r>
              <a:rPr lang="en-US" sz="2800">
                <a:solidFill>
                  <a:schemeClr val="accent1">
                    <a:lumMod val="50000"/>
                  </a:schemeClr>
                </a:solidFill>
                <a:latin typeface="Candara" panose="020E0502030303020204" pitchFamily="34" charset="0"/>
              </a:rPr>
              <a:t>someone has published work contradicting the results in your published paper. </a:t>
            </a:r>
          </a:p>
          <a:p>
            <a:pPr fontAlgn="base"/>
            <a:endParaRPr lang="en-US" sz="1400">
              <a:solidFill>
                <a:schemeClr val="accent1">
                  <a:lumMod val="50000"/>
                </a:schemeClr>
              </a:solidFill>
              <a:latin typeface="Candara" panose="020E0502030303020204" pitchFamily="34" charset="0"/>
            </a:endParaRPr>
          </a:p>
          <a:p>
            <a:pPr fontAlgn="base"/>
            <a:r>
              <a:rPr lang="en-US" sz="2800">
                <a:solidFill>
                  <a:schemeClr val="accent1">
                    <a:lumMod val="50000"/>
                  </a:schemeClr>
                </a:solidFill>
                <a:latin typeface="Candara" panose="020E0502030303020204" pitchFamily="34" charset="0"/>
              </a:rPr>
              <a:t>You’ve been asked to provide your data and methods. </a:t>
            </a:r>
          </a:p>
          <a:p>
            <a:pPr fontAlgn="base"/>
            <a:endParaRPr lang="en-US" sz="1400">
              <a:solidFill>
                <a:schemeClr val="accent1">
                  <a:lumMod val="50000"/>
                </a:schemeClr>
              </a:solidFill>
              <a:latin typeface="Candara" panose="020E0502030303020204" pitchFamily="34" charset="0"/>
            </a:endParaRPr>
          </a:p>
          <a:p>
            <a:pPr fontAlgn="base"/>
            <a:r>
              <a:rPr lang="en-US" sz="2800">
                <a:solidFill>
                  <a:schemeClr val="accent1">
                    <a:lumMod val="50000"/>
                  </a:schemeClr>
                </a:solidFill>
                <a:latin typeface="Candara" panose="020E0502030303020204" pitchFamily="34" charset="0"/>
              </a:rPr>
              <a:t>Could you?</a:t>
            </a:r>
          </a:p>
        </p:txBody>
      </p:sp>
      <p:sp>
        <p:nvSpPr>
          <p:cNvPr id="5" name="TextBox 4">
            <a:extLst>
              <a:ext uri="{FF2B5EF4-FFF2-40B4-BE49-F238E27FC236}">
                <a16:creationId xmlns:a16="http://schemas.microsoft.com/office/drawing/2014/main" id="{BF92348B-3094-45E5-810E-833AC8FF373F}"/>
              </a:ext>
            </a:extLst>
          </p:cNvPr>
          <p:cNvSpPr txBox="1"/>
          <p:nvPr/>
        </p:nvSpPr>
        <p:spPr>
          <a:xfrm>
            <a:off x="1097253" y="1180812"/>
            <a:ext cx="6094476" cy="830997"/>
          </a:xfrm>
          <a:prstGeom prst="rect">
            <a:avLst/>
          </a:prstGeom>
          <a:noFill/>
        </p:spPr>
        <p:txBody>
          <a:bodyPr wrap="square">
            <a:spAutoFit/>
          </a:bodyPr>
          <a:lstStyle/>
          <a:p>
            <a:pPr fontAlgn="base"/>
            <a:r>
              <a:rPr lang="en-US" sz="2400">
                <a:solidFill>
                  <a:schemeClr val="accent1">
                    <a:lumMod val="50000"/>
                  </a:schemeClr>
                </a:solidFill>
                <a:latin typeface="Candara" panose="020E0502030303020204" pitchFamily="34" charset="0"/>
              </a:rPr>
              <a:t>Your project has finished!</a:t>
            </a:r>
            <a:br>
              <a:rPr lang="en-US" sz="2400">
                <a:solidFill>
                  <a:schemeClr val="accent1">
                    <a:lumMod val="50000"/>
                  </a:schemeClr>
                </a:solidFill>
                <a:latin typeface="Candara" panose="020E0502030303020204" pitchFamily="34" charset="0"/>
              </a:rPr>
            </a:br>
            <a:endParaRPr lang="en-US" sz="2400">
              <a:solidFill>
                <a:schemeClr val="accent1">
                  <a:lumMod val="50000"/>
                </a:schemeClr>
              </a:solidFill>
              <a:latin typeface="Candara" panose="020E0502030303020204" pitchFamily="34" charset="0"/>
            </a:endParaRPr>
          </a:p>
        </p:txBody>
      </p:sp>
      <p:pic>
        <p:nvPicPr>
          <p:cNvPr id="4" name="Graphic 3" descr="Fireworks with solid fill">
            <a:extLst>
              <a:ext uri="{FF2B5EF4-FFF2-40B4-BE49-F238E27FC236}">
                <a16:creationId xmlns:a16="http://schemas.microsoft.com/office/drawing/2014/main" id="{43EFFA0A-8A55-4DAA-BAAC-ABF747C0DE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179" y="566201"/>
            <a:ext cx="2463437" cy="2463437"/>
          </a:xfrm>
          <a:prstGeom prst="rect">
            <a:avLst/>
          </a:prstGeom>
        </p:spPr>
      </p:pic>
      <p:pic>
        <p:nvPicPr>
          <p:cNvPr id="7" name="Graphic 6" descr="Shooting star with solid fill">
            <a:extLst>
              <a:ext uri="{FF2B5EF4-FFF2-40B4-BE49-F238E27FC236}">
                <a16:creationId xmlns:a16="http://schemas.microsoft.com/office/drawing/2014/main" id="{D9314311-8EF0-4619-980C-C45723CF3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7029" y="824233"/>
            <a:ext cx="1798530" cy="1798530"/>
          </a:xfrm>
          <a:prstGeom prst="rect">
            <a:avLst/>
          </a:prstGeom>
        </p:spPr>
      </p:pic>
      <p:pic>
        <p:nvPicPr>
          <p:cNvPr id="9" name="Graphic 8" descr="Balloons with solid fill">
            <a:extLst>
              <a:ext uri="{FF2B5EF4-FFF2-40B4-BE49-F238E27FC236}">
                <a16:creationId xmlns:a16="http://schemas.microsoft.com/office/drawing/2014/main" id="{BBD31DB8-1ADF-4016-A1C9-2843706641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5560" y="778234"/>
            <a:ext cx="1890528" cy="1890528"/>
          </a:xfrm>
          <a:prstGeom prst="rect">
            <a:avLst/>
          </a:prstGeom>
        </p:spPr>
      </p:pic>
    </p:spTree>
    <p:extLst>
      <p:ext uri="{BB962C8B-B14F-4D97-AF65-F5344CB8AC3E}">
        <p14:creationId xmlns:p14="http://schemas.microsoft.com/office/powerpoint/2010/main" val="3969941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 Placeholder 3">
            <a:extLst>
              <a:ext uri="{FF2B5EF4-FFF2-40B4-BE49-F238E27FC236}">
                <a16:creationId xmlns:a16="http://schemas.microsoft.com/office/drawing/2014/main" id="{FEAC5E3D-839A-46C9-A45F-EC87CC4992A3}"/>
              </a:ext>
            </a:extLst>
          </p:cNvPr>
          <p:cNvGraphicFramePr/>
          <p:nvPr>
            <p:extLst>
              <p:ext uri="{D42A27DB-BD31-4B8C-83A1-F6EECF244321}">
                <p14:modId xmlns:p14="http://schemas.microsoft.com/office/powerpoint/2010/main" val="2100293639"/>
              </p:ext>
            </p:extLst>
          </p:nvPr>
        </p:nvGraphicFramePr>
        <p:xfrm>
          <a:off x="2744155" y="2140461"/>
          <a:ext cx="7275456" cy="3178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084066D-0385-47D1-A729-A2310E5AAC72}"/>
              </a:ext>
            </a:extLst>
          </p:cNvPr>
          <p:cNvSpPr txBox="1">
            <a:spLocks/>
          </p:cNvSpPr>
          <p:nvPr/>
        </p:nvSpPr>
        <p:spPr>
          <a:xfrm>
            <a:off x="2167871" y="1169942"/>
            <a:ext cx="7847223" cy="737648"/>
          </a:xfrm>
          <a:prstGeom prst="rect">
            <a:avLst/>
          </a:prstGeom>
        </p:spPr>
        <p:txBody>
          <a:bodyPr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accent1">
                    <a:lumMod val="50000"/>
                  </a:schemeClr>
                </a:solidFill>
                <a:latin typeface="Candara" panose="020E0502030303020204" pitchFamily="34" charset="0"/>
              </a:rPr>
              <a:t>We’ve already covered some things that can help us</a:t>
            </a:r>
            <a:br>
              <a:rPr lang="en-US" sz="2600"/>
            </a:br>
            <a:endParaRPr lang="en-US" sz="2600"/>
          </a:p>
        </p:txBody>
      </p:sp>
      <p:pic>
        <p:nvPicPr>
          <p:cNvPr id="7" name="Graphic 6" descr="Thumbs up sign with solid fill">
            <a:extLst>
              <a:ext uri="{FF2B5EF4-FFF2-40B4-BE49-F238E27FC236}">
                <a16:creationId xmlns:a16="http://schemas.microsoft.com/office/drawing/2014/main" id="{E16EBADA-22BD-478F-8F44-C80400DE39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57894" y="712742"/>
            <a:ext cx="914400" cy="914400"/>
          </a:xfrm>
          <a:prstGeom prst="rect">
            <a:avLst/>
          </a:prstGeom>
        </p:spPr>
      </p:pic>
    </p:spTree>
    <p:extLst>
      <p:ext uri="{BB962C8B-B14F-4D97-AF65-F5344CB8AC3E}">
        <p14:creationId xmlns:p14="http://schemas.microsoft.com/office/powerpoint/2010/main" val="2353824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alking up a flight of stairs&#10;&#10;Description automatically generated with low confidence">
            <a:extLst>
              <a:ext uri="{FF2B5EF4-FFF2-40B4-BE49-F238E27FC236}">
                <a16:creationId xmlns:a16="http://schemas.microsoft.com/office/drawing/2014/main" id="{8FDED18C-C1CA-4107-AE36-8080CA64C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777" y="1543550"/>
            <a:ext cx="7673735" cy="4316476"/>
          </a:xfrm>
          <a:prstGeom prst="rect">
            <a:avLst/>
          </a:prstGeom>
        </p:spPr>
      </p:pic>
      <p:sp>
        <p:nvSpPr>
          <p:cNvPr id="5" name="TextBox 4">
            <a:extLst>
              <a:ext uri="{FF2B5EF4-FFF2-40B4-BE49-F238E27FC236}">
                <a16:creationId xmlns:a16="http://schemas.microsoft.com/office/drawing/2014/main" id="{AB7F4591-76BE-4C44-B849-63F9475FD25D}"/>
              </a:ext>
            </a:extLst>
          </p:cNvPr>
          <p:cNvSpPr txBox="1"/>
          <p:nvPr/>
        </p:nvSpPr>
        <p:spPr>
          <a:xfrm>
            <a:off x="9862517" y="5902559"/>
            <a:ext cx="6094476" cy="276999"/>
          </a:xfrm>
          <a:prstGeom prst="rect">
            <a:avLst/>
          </a:prstGeom>
          <a:noFill/>
        </p:spPr>
        <p:txBody>
          <a:bodyPr wrap="square">
            <a:spAutoFit/>
          </a:bodyPr>
          <a:lstStyle/>
          <a:p>
            <a:r>
              <a:rPr lang="en-AU" sz="1200" b="0" i="0">
                <a:solidFill>
                  <a:srgbClr val="111111"/>
                </a:solidFill>
                <a:effectLst/>
                <a:latin typeface="-apple-system"/>
              </a:rPr>
              <a:t>Photo by </a:t>
            </a:r>
            <a:r>
              <a:rPr lang="en-AU" sz="1200" b="0" i="0" err="1">
                <a:solidFill>
                  <a:srgbClr val="767676"/>
                </a:solidFill>
                <a:effectLst/>
                <a:latin typeface="-apple-system"/>
                <a:hlinkClick r:id="rId4"/>
              </a:rPr>
              <a:t>Jukan</a:t>
            </a:r>
            <a:r>
              <a:rPr lang="en-AU" sz="1200" b="0" i="0">
                <a:solidFill>
                  <a:srgbClr val="767676"/>
                </a:solidFill>
                <a:effectLst/>
                <a:latin typeface="-apple-system"/>
                <a:hlinkClick r:id="rId4"/>
              </a:rPr>
              <a:t> </a:t>
            </a:r>
            <a:r>
              <a:rPr lang="en-AU" sz="1200" b="0" i="0" err="1">
                <a:solidFill>
                  <a:srgbClr val="767676"/>
                </a:solidFill>
                <a:effectLst/>
                <a:latin typeface="-apple-system"/>
                <a:hlinkClick r:id="rId4"/>
              </a:rPr>
              <a:t>Tateisi</a:t>
            </a:r>
            <a:r>
              <a:rPr lang="en-AU" sz="1200" b="0" i="0">
                <a:solidFill>
                  <a:srgbClr val="111111"/>
                </a:solidFill>
                <a:effectLst/>
                <a:latin typeface="-apple-system"/>
              </a:rPr>
              <a:t> on </a:t>
            </a:r>
            <a:r>
              <a:rPr lang="en-AU" sz="1200" b="0" i="0" err="1">
                <a:solidFill>
                  <a:srgbClr val="767676"/>
                </a:solidFill>
                <a:effectLst/>
                <a:latin typeface="-apple-system"/>
                <a:hlinkClick r:id="rId5"/>
              </a:rPr>
              <a:t>Unsplash</a:t>
            </a:r>
            <a:endParaRPr lang="en-AU" sz="1200"/>
          </a:p>
        </p:txBody>
      </p:sp>
      <p:sp>
        <p:nvSpPr>
          <p:cNvPr id="6" name="TextBox 5">
            <a:extLst>
              <a:ext uri="{FF2B5EF4-FFF2-40B4-BE49-F238E27FC236}">
                <a16:creationId xmlns:a16="http://schemas.microsoft.com/office/drawing/2014/main" id="{E0ACAFA9-BCC4-DA3B-5D45-C61F3DCC69BA}"/>
              </a:ext>
            </a:extLst>
          </p:cNvPr>
          <p:cNvSpPr txBox="1"/>
          <p:nvPr/>
        </p:nvSpPr>
        <p:spPr>
          <a:xfrm>
            <a:off x="678536" y="1543550"/>
            <a:ext cx="3672182" cy="4636008"/>
          </a:xfrm>
          <a:prstGeom prst="rect">
            <a:avLst/>
          </a:prstGeom>
        </p:spPr>
        <p:txBody>
          <a:bodyPr vert="horz" lIns="0" tIns="0" rIns="0" bIns="0" numCol="1" rtlCol="0" anchor="t">
            <a:normAutofit lnSpcReduction="10000"/>
          </a:bodyPr>
          <a:lstStyle/>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Data quality</a:t>
            </a:r>
          </a:p>
          <a:p>
            <a:pPr marL="457200" indent="-457200">
              <a:lnSpc>
                <a:spcPct val="12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Documentation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File naming conventions</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Folder structures </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Automation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Version control</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Backing up to the cloud</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Computer security</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De-identify data</a:t>
            </a:r>
          </a:p>
          <a:p>
            <a:pPr marL="457200" indent="-457200">
              <a:lnSpc>
                <a:spcPct val="134000"/>
              </a:lnSpc>
              <a:spcAft>
                <a:spcPts val="800"/>
              </a:spcAft>
              <a:buClr>
                <a:schemeClr val="accent1">
                  <a:lumMod val="75000"/>
                </a:schemeClr>
              </a:buClr>
              <a:buFont typeface="+mj-lt"/>
              <a:buAutoNum type="arabicPeriod"/>
            </a:pPr>
            <a:r>
              <a:rPr lang="fr-FR" sz="2000" b="1">
                <a:solidFill>
                  <a:schemeClr val="accent2">
                    <a:lumMod val="75000"/>
                  </a:schemeClr>
                </a:solidFill>
                <a:latin typeface="Candara" panose="020E0502030303020204" pitchFamily="34" charset="0"/>
              </a:rPr>
              <a:t>Publish data with persistent identifiers</a:t>
            </a:r>
          </a:p>
        </p:txBody>
      </p:sp>
    </p:spTree>
    <p:extLst>
      <p:ext uri="{BB962C8B-B14F-4D97-AF65-F5344CB8AC3E}">
        <p14:creationId xmlns:p14="http://schemas.microsoft.com/office/powerpoint/2010/main" val="2839475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7DD29-7C9F-4F65-87DC-FC5D62ABB842}"/>
              </a:ext>
            </a:extLst>
          </p:cNvPr>
          <p:cNvSpPr txBox="1"/>
          <p:nvPr/>
        </p:nvSpPr>
        <p:spPr>
          <a:xfrm>
            <a:off x="632568" y="683248"/>
            <a:ext cx="9798694" cy="523220"/>
          </a:xfrm>
          <a:prstGeom prst="rect">
            <a:avLst/>
          </a:prstGeom>
          <a:noFill/>
        </p:spPr>
        <p:txBody>
          <a:bodyPr wrap="square">
            <a:spAutoFit/>
          </a:bodyPr>
          <a:lstStyle/>
          <a:p>
            <a:r>
              <a:rPr lang="en-AU" sz="2400" i="1">
                <a:solidFill>
                  <a:schemeClr val="accent1">
                    <a:lumMod val="50000"/>
                  </a:schemeClr>
                </a:solidFill>
                <a:latin typeface="Candara" panose="020E0502030303020204" pitchFamily="34" charset="0"/>
              </a:rPr>
              <a:t>Now for this one  </a:t>
            </a:r>
            <a:r>
              <a:rPr lang="en-AU" sz="2400">
                <a:solidFill>
                  <a:schemeClr val="accent1">
                    <a:lumMod val="50000"/>
                  </a:schemeClr>
                </a:solidFill>
                <a:latin typeface="Candara" panose="020E0502030303020204" pitchFamily="34" charset="0"/>
              </a:rPr>
              <a:t>… </a:t>
            </a:r>
            <a:r>
              <a:rPr lang="en-AU" sz="2800">
                <a:solidFill>
                  <a:schemeClr val="accent1">
                    <a:lumMod val="50000"/>
                  </a:schemeClr>
                </a:solidFill>
                <a:latin typeface="Candara" panose="020E0502030303020204" pitchFamily="34" charset="0"/>
              </a:rPr>
              <a:t>Publish data with persistent identifiers</a:t>
            </a:r>
            <a:endParaRPr lang="en-AU" sz="2400">
              <a:solidFill>
                <a:schemeClr val="accent1">
                  <a:lumMod val="50000"/>
                </a:schemeClr>
              </a:solidFill>
              <a:latin typeface="Candara" panose="020E0502030303020204" pitchFamily="34" charset="0"/>
            </a:endParaRPr>
          </a:p>
        </p:txBody>
      </p:sp>
      <p:graphicFrame>
        <p:nvGraphicFramePr>
          <p:cNvPr id="9" name="Text Placeholder 3">
            <a:extLst>
              <a:ext uri="{FF2B5EF4-FFF2-40B4-BE49-F238E27FC236}">
                <a16:creationId xmlns:a16="http://schemas.microsoft.com/office/drawing/2014/main" id="{4F38AFD9-E91E-DA2D-C9A7-E5109B4D1F1B}"/>
              </a:ext>
            </a:extLst>
          </p:cNvPr>
          <p:cNvGraphicFramePr/>
          <p:nvPr>
            <p:extLst>
              <p:ext uri="{D42A27DB-BD31-4B8C-83A1-F6EECF244321}">
                <p14:modId xmlns:p14="http://schemas.microsoft.com/office/powerpoint/2010/main" val="1607495163"/>
              </p:ext>
            </p:extLst>
          </p:nvPr>
        </p:nvGraphicFramePr>
        <p:xfrm>
          <a:off x="1708952" y="2153915"/>
          <a:ext cx="8229600" cy="349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1094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DA1A0C59-1339-A255-CF40-2DADB46981C3}"/>
              </a:ext>
            </a:extLst>
          </p:cNvPr>
          <p:cNvSpPr/>
          <p:nvPr/>
        </p:nvSpPr>
        <p:spPr>
          <a:xfrm>
            <a:off x="1503533" y="2120367"/>
            <a:ext cx="1303875" cy="1303875"/>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15" name="Oval 14">
            <a:extLst>
              <a:ext uri="{FF2B5EF4-FFF2-40B4-BE49-F238E27FC236}">
                <a16:creationId xmlns:a16="http://schemas.microsoft.com/office/drawing/2014/main" id="{CDD79D9B-FBD2-322F-851E-B85F42C8D0FC}"/>
              </a:ext>
            </a:extLst>
          </p:cNvPr>
          <p:cNvSpPr/>
          <p:nvPr/>
        </p:nvSpPr>
        <p:spPr>
          <a:xfrm>
            <a:off x="3101400" y="2120367"/>
            <a:ext cx="1303875" cy="1303875"/>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16" name="Oval 15">
            <a:extLst>
              <a:ext uri="{FF2B5EF4-FFF2-40B4-BE49-F238E27FC236}">
                <a16:creationId xmlns:a16="http://schemas.microsoft.com/office/drawing/2014/main" id="{66C23315-6169-66BF-6E6E-FEBBE000C15E}"/>
              </a:ext>
            </a:extLst>
          </p:cNvPr>
          <p:cNvSpPr/>
          <p:nvPr/>
        </p:nvSpPr>
        <p:spPr>
          <a:xfrm>
            <a:off x="7339745" y="2120367"/>
            <a:ext cx="1303875" cy="1303875"/>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F04E8304-D083-067D-4F71-1A2DE9205291}"/>
              </a:ext>
            </a:extLst>
          </p:cNvPr>
          <p:cNvSpPr/>
          <p:nvPr/>
        </p:nvSpPr>
        <p:spPr>
          <a:xfrm>
            <a:off x="1624406" y="3583124"/>
            <a:ext cx="1080728" cy="720000"/>
          </a:xfrm>
          <a:custGeom>
            <a:avLst/>
            <a:gdLst>
              <a:gd name="connsiteX0" fmla="*/ 0 w 929483"/>
              <a:gd name="connsiteY0" fmla="*/ 0 h 720000"/>
              <a:gd name="connsiteX1" fmla="*/ 929483 w 929483"/>
              <a:gd name="connsiteY1" fmla="*/ 0 h 720000"/>
              <a:gd name="connsiteX2" fmla="*/ 929483 w 929483"/>
              <a:gd name="connsiteY2" fmla="*/ 720000 h 720000"/>
              <a:gd name="connsiteX3" fmla="*/ 0 w 929483"/>
              <a:gd name="connsiteY3" fmla="*/ 720000 h 720000"/>
              <a:gd name="connsiteX4" fmla="*/ 0 w 929483"/>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483" h="720000">
                <a:moveTo>
                  <a:pt x="0" y="0"/>
                </a:moveTo>
                <a:lnTo>
                  <a:pt x="929483" y="0"/>
                </a:lnTo>
                <a:lnTo>
                  <a:pt x="929483"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a:solidFill>
                  <a:schemeClr val="accent1">
                    <a:lumMod val="50000"/>
                  </a:schemeClr>
                </a:solidFill>
                <a:latin typeface="Candara" panose="020E0502030303020204" pitchFamily="34" charset="0"/>
              </a:rPr>
              <a:t>SERIAL Numbers</a:t>
            </a:r>
          </a:p>
        </p:txBody>
      </p:sp>
      <p:sp>
        <p:nvSpPr>
          <p:cNvPr id="23" name="Rectangle 22" descr="Internet with solid fill">
            <a:extLst>
              <a:ext uri="{FF2B5EF4-FFF2-40B4-BE49-F238E27FC236}">
                <a16:creationId xmlns:a16="http://schemas.microsoft.com/office/drawing/2014/main" id="{3C011EF7-BCFF-F403-9B68-29A26E06B207}"/>
              </a:ext>
            </a:extLst>
          </p:cNvPr>
          <p:cNvSpPr/>
          <p:nvPr/>
        </p:nvSpPr>
        <p:spPr>
          <a:xfrm>
            <a:off x="3345597" y="2374282"/>
            <a:ext cx="806855" cy="81805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309EF50B-1E1A-2A2D-A9C3-5E23CA6537D0}"/>
              </a:ext>
            </a:extLst>
          </p:cNvPr>
          <p:cNvSpPr/>
          <p:nvPr/>
        </p:nvSpPr>
        <p:spPr>
          <a:xfrm>
            <a:off x="3086658" y="3583124"/>
            <a:ext cx="1303875" cy="720000"/>
          </a:xfrm>
          <a:custGeom>
            <a:avLst/>
            <a:gdLst>
              <a:gd name="connsiteX0" fmla="*/ 0 w 309786"/>
              <a:gd name="connsiteY0" fmla="*/ 0 h 720000"/>
              <a:gd name="connsiteX1" fmla="*/ 309786 w 309786"/>
              <a:gd name="connsiteY1" fmla="*/ 0 h 720000"/>
              <a:gd name="connsiteX2" fmla="*/ 309786 w 309786"/>
              <a:gd name="connsiteY2" fmla="*/ 720000 h 720000"/>
              <a:gd name="connsiteX3" fmla="*/ 0 w 309786"/>
              <a:gd name="connsiteY3" fmla="*/ 720000 h 720000"/>
              <a:gd name="connsiteX4" fmla="*/ 0 w 309786"/>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86" h="720000">
                <a:moveTo>
                  <a:pt x="0" y="0"/>
                </a:moveTo>
                <a:lnTo>
                  <a:pt x="309786" y="0"/>
                </a:lnTo>
                <a:lnTo>
                  <a:pt x="309786"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cap="all" err="1">
                <a:solidFill>
                  <a:schemeClr val="accent1">
                    <a:lumMod val="50000"/>
                  </a:schemeClr>
                </a:solidFill>
                <a:latin typeface="Candara" panose="020E0502030303020204" pitchFamily="34" charset="0"/>
              </a:rPr>
              <a:t>uRL</a:t>
            </a:r>
            <a:r>
              <a:rPr lang="en-US" sz="1400" cap="all" err="1">
                <a:solidFill>
                  <a:schemeClr val="accent1">
                    <a:lumMod val="50000"/>
                  </a:schemeClr>
                </a:solidFill>
                <a:latin typeface="Candara" panose="020E0502030303020204" pitchFamily="34" charset="0"/>
              </a:rPr>
              <a:t>S</a:t>
            </a:r>
            <a:r>
              <a:rPr lang="en-US" sz="1500" b="0" i="0" kern="1200" baseline="0"/>
              <a:t> </a:t>
            </a:r>
            <a:endParaRPr lang="en-US" sz="1500" kern="1200"/>
          </a:p>
        </p:txBody>
      </p:sp>
      <p:sp>
        <p:nvSpPr>
          <p:cNvPr id="27" name="Freeform: Shape 26">
            <a:extLst>
              <a:ext uri="{FF2B5EF4-FFF2-40B4-BE49-F238E27FC236}">
                <a16:creationId xmlns:a16="http://schemas.microsoft.com/office/drawing/2014/main" id="{F2088744-E5FA-C8C0-B97B-9B6192C64268}"/>
              </a:ext>
            </a:extLst>
          </p:cNvPr>
          <p:cNvSpPr/>
          <p:nvPr/>
        </p:nvSpPr>
        <p:spPr>
          <a:xfrm>
            <a:off x="9193874" y="3583124"/>
            <a:ext cx="1827033" cy="720000"/>
          </a:xfrm>
          <a:custGeom>
            <a:avLst/>
            <a:gdLst>
              <a:gd name="connsiteX0" fmla="*/ 0 w 1556922"/>
              <a:gd name="connsiteY0" fmla="*/ 0 h 720000"/>
              <a:gd name="connsiteX1" fmla="*/ 1556922 w 1556922"/>
              <a:gd name="connsiteY1" fmla="*/ 0 h 720000"/>
              <a:gd name="connsiteX2" fmla="*/ 1556922 w 1556922"/>
              <a:gd name="connsiteY2" fmla="*/ 720000 h 720000"/>
              <a:gd name="connsiteX3" fmla="*/ 0 w 1556922"/>
              <a:gd name="connsiteY3" fmla="*/ 720000 h 720000"/>
              <a:gd name="connsiteX4" fmla="*/ 0 w 155692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922" h="720000">
                <a:moveTo>
                  <a:pt x="0" y="0"/>
                </a:moveTo>
                <a:lnTo>
                  <a:pt x="1556922" y="0"/>
                </a:lnTo>
                <a:lnTo>
                  <a:pt x="1556922"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666750">
              <a:spcBef>
                <a:spcPct val="0"/>
              </a:spcBef>
              <a:spcAft>
                <a:spcPct val="35000"/>
              </a:spcAft>
              <a:defRPr cap="all"/>
            </a:pPr>
            <a:r>
              <a:rPr lang="en-US" cap="all">
                <a:solidFill>
                  <a:schemeClr val="accent1">
                    <a:lumMod val="50000"/>
                  </a:schemeClr>
                </a:solidFill>
                <a:latin typeface="Candara" panose="020E0502030303020204" pitchFamily="34" charset="0"/>
              </a:rPr>
              <a:t>Digital Object Identifier</a:t>
            </a:r>
          </a:p>
        </p:txBody>
      </p:sp>
      <p:sp>
        <p:nvSpPr>
          <p:cNvPr id="30" name="Freeform: Shape 29">
            <a:extLst>
              <a:ext uri="{FF2B5EF4-FFF2-40B4-BE49-F238E27FC236}">
                <a16:creationId xmlns:a16="http://schemas.microsoft.com/office/drawing/2014/main" id="{380D8B77-18C3-EA94-2BA0-8CABF5DC36D9}"/>
              </a:ext>
            </a:extLst>
          </p:cNvPr>
          <p:cNvSpPr/>
          <p:nvPr/>
        </p:nvSpPr>
        <p:spPr>
          <a:xfrm>
            <a:off x="7075876" y="3583124"/>
            <a:ext cx="1827034" cy="720000"/>
          </a:xfrm>
          <a:custGeom>
            <a:avLst/>
            <a:gdLst>
              <a:gd name="connsiteX0" fmla="*/ 0 w 309786"/>
              <a:gd name="connsiteY0" fmla="*/ 0 h 720000"/>
              <a:gd name="connsiteX1" fmla="*/ 309786 w 309786"/>
              <a:gd name="connsiteY1" fmla="*/ 0 h 720000"/>
              <a:gd name="connsiteX2" fmla="*/ 309786 w 309786"/>
              <a:gd name="connsiteY2" fmla="*/ 720000 h 720000"/>
              <a:gd name="connsiteX3" fmla="*/ 0 w 309786"/>
              <a:gd name="connsiteY3" fmla="*/ 720000 h 720000"/>
              <a:gd name="connsiteX4" fmla="*/ 0 w 309786"/>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86" h="720000">
                <a:moveTo>
                  <a:pt x="0" y="0"/>
                </a:moveTo>
                <a:lnTo>
                  <a:pt x="309786" y="0"/>
                </a:lnTo>
                <a:lnTo>
                  <a:pt x="309786"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cap="all">
                <a:solidFill>
                  <a:schemeClr val="accent1">
                    <a:lumMod val="50000"/>
                  </a:schemeClr>
                </a:solidFill>
                <a:latin typeface="Candara" panose="020E0502030303020204" pitchFamily="34" charset="0"/>
              </a:rPr>
              <a:t>ORCID</a:t>
            </a:r>
          </a:p>
        </p:txBody>
      </p:sp>
      <p:sp>
        <p:nvSpPr>
          <p:cNvPr id="20" name="Rectangle 19" descr="Barcode with solid fill">
            <a:extLst>
              <a:ext uri="{FF2B5EF4-FFF2-40B4-BE49-F238E27FC236}">
                <a16:creationId xmlns:a16="http://schemas.microsoft.com/office/drawing/2014/main" id="{BF9F91F7-0E5B-A145-B785-69E1E73787BD}"/>
              </a:ext>
            </a:extLst>
          </p:cNvPr>
          <p:cNvSpPr/>
          <p:nvPr/>
        </p:nvSpPr>
        <p:spPr>
          <a:xfrm>
            <a:off x="1775650" y="2374282"/>
            <a:ext cx="785213" cy="81805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F602B74E-6096-4F03-3D91-91604D30DC8E}"/>
              </a:ext>
            </a:extLst>
          </p:cNvPr>
          <p:cNvSpPr/>
          <p:nvPr/>
        </p:nvSpPr>
        <p:spPr>
          <a:xfrm>
            <a:off x="9428354" y="2120367"/>
            <a:ext cx="1303875" cy="1303875"/>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4" name="TextBox 3">
            <a:extLst>
              <a:ext uri="{FF2B5EF4-FFF2-40B4-BE49-F238E27FC236}">
                <a16:creationId xmlns:a16="http://schemas.microsoft.com/office/drawing/2014/main" id="{64C7DD29-7C9F-4F65-87DC-FC5D62ABB842}"/>
              </a:ext>
            </a:extLst>
          </p:cNvPr>
          <p:cNvSpPr txBox="1"/>
          <p:nvPr/>
        </p:nvSpPr>
        <p:spPr>
          <a:xfrm>
            <a:off x="679683" y="818362"/>
            <a:ext cx="6396193" cy="523220"/>
          </a:xfrm>
          <a:prstGeom prst="rect">
            <a:avLst/>
          </a:prstGeom>
          <a:noFill/>
        </p:spPr>
        <p:txBody>
          <a:bodyPr wrap="square">
            <a:spAutoFit/>
          </a:bodyPr>
          <a:lstStyle/>
          <a:p>
            <a:r>
              <a:rPr lang="en-AU" sz="2800">
                <a:solidFill>
                  <a:schemeClr val="accent1">
                    <a:lumMod val="50000"/>
                  </a:schemeClr>
                </a:solidFill>
                <a:latin typeface="Candara" panose="020E0502030303020204" pitchFamily="34" charset="0"/>
              </a:rPr>
              <a:t>Identifiers vs persistent identifiers</a:t>
            </a:r>
            <a:endParaRPr lang="en-AU" sz="2400">
              <a:solidFill>
                <a:schemeClr val="accent1">
                  <a:lumMod val="50000"/>
                </a:schemeClr>
              </a:solidFill>
              <a:latin typeface="Candara" panose="020E0502030303020204" pitchFamily="34" charset="0"/>
            </a:endParaRPr>
          </a:p>
        </p:txBody>
      </p:sp>
      <p:sp>
        <p:nvSpPr>
          <p:cNvPr id="9" name="Rectangle 8">
            <a:extLst>
              <a:ext uri="{FF2B5EF4-FFF2-40B4-BE49-F238E27FC236}">
                <a16:creationId xmlns:a16="http://schemas.microsoft.com/office/drawing/2014/main" id="{F6511F96-A2B7-14D0-73DD-1472054729A5}"/>
              </a:ext>
            </a:extLst>
          </p:cNvPr>
          <p:cNvSpPr/>
          <p:nvPr/>
        </p:nvSpPr>
        <p:spPr>
          <a:xfrm>
            <a:off x="9594750" y="2450689"/>
            <a:ext cx="971082" cy="646331"/>
          </a:xfrm>
          <a:prstGeom prst="rect">
            <a:avLst/>
          </a:prstGeom>
          <a:solidFill>
            <a:schemeClr val="bg2">
              <a:lumMod val="75000"/>
            </a:schemeClr>
          </a:solidFill>
        </p:spPr>
        <p:txBody>
          <a:bodyPr wrap="square" lIns="91440" tIns="45720" rIns="91440" bIns="45720">
            <a:spAutoFit/>
          </a:bodyPr>
          <a:lstStyle/>
          <a:p>
            <a:pPr algn="ctr"/>
            <a:r>
              <a:rPr lang="en-US" sz="3600">
                <a:ln w="0"/>
                <a:solidFill>
                  <a:srgbClr val="FF0000"/>
                </a:solidFill>
                <a:effectLst>
                  <a:outerShdw blurRad="38100" dist="25400" dir="5400000" algn="ctr" rotWithShape="0">
                    <a:srgbClr val="6E747A">
                      <a:alpha val="43000"/>
                    </a:srgbClr>
                  </a:outerShdw>
                </a:effectLst>
              </a:rPr>
              <a:t>DOI</a:t>
            </a:r>
            <a:endParaRPr lang="en-US" sz="3600" b="0" cap="none" spc="0">
              <a:ln w="0"/>
              <a:solidFill>
                <a:srgbClr val="FF0000"/>
              </a:solidFill>
              <a:effectLst>
                <a:outerShdw blurRad="38100" dist="25400" dir="5400000" algn="ctr" rotWithShape="0">
                  <a:srgbClr val="6E747A">
                    <a:alpha val="43000"/>
                  </a:srgbClr>
                </a:outerShdw>
              </a:effectLst>
            </a:endParaRPr>
          </a:p>
        </p:txBody>
      </p:sp>
      <p:pic>
        <p:nvPicPr>
          <p:cNvPr id="11" name="Picture 10" descr="Icon&#10;&#10;Description automatically generated">
            <a:extLst>
              <a:ext uri="{FF2B5EF4-FFF2-40B4-BE49-F238E27FC236}">
                <a16:creationId xmlns:a16="http://schemas.microsoft.com/office/drawing/2014/main" id="{E2B4CBBE-C416-2361-28B9-293BFDC12180}"/>
              </a:ext>
            </a:extLst>
          </p:cNvPr>
          <p:cNvPicPr>
            <a:picLocks noChangeAspect="1"/>
          </p:cNvPicPr>
          <p:nvPr/>
        </p:nvPicPr>
        <p:blipFill>
          <a:blip r:embed="rId7"/>
          <a:stretch>
            <a:fillRect/>
          </a:stretch>
        </p:blipFill>
        <p:spPr>
          <a:xfrm>
            <a:off x="7541110" y="2317353"/>
            <a:ext cx="896566" cy="896566"/>
          </a:xfrm>
          <a:prstGeom prst="rect">
            <a:avLst/>
          </a:prstGeom>
        </p:spPr>
      </p:pic>
      <p:sp>
        <p:nvSpPr>
          <p:cNvPr id="35" name="TextBox 34">
            <a:extLst>
              <a:ext uri="{FF2B5EF4-FFF2-40B4-BE49-F238E27FC236}">
                <a16:creationId xmlns:a16="http://schemas.microsoft.com/office/drawing/2014/main" id="{DA5F521C-03A8-2C32-5482-7EF10B842E3A}"/>
              </a:ext>
            </a:extLst>
          </p:cNvPr>
          <p:cNvSpPr txBox="1"/>
          <p:nvPr/>
        </p:nvSpPr>
        <p:spPr>
          <a:xfrm>
            <a:off x="7458155" y="4462006"/>
            <a:ext cx="3728587" cy="1200329"/>
          </a:xfrm>
          <a:prstGeom prst="rect">
            <a:avLst/>
          </a:prstGeom>
          <a:noFill/>
        </p:spPr>
        <p:txBody>
          <a:bodyPr wrap="square" rtlCol="0">
            <a:spAutoFit/>
          </a:bodyPr>
          <a:lstStyle/>
          <a:p>
            <a:r>
              <a:rPr lang="en-US" sz="1800">
                <a:solidFill>
                  <a:schemeClr val="accent1">
                    <a:lumMod val="50000"/>
                  </a:schemeClr>
                </a:solidFill>
                <a:latin typeface="Candara" panose="020E0502030303020204" pitchFamily="34" charset="0"/>
              </a:rPr>
              <a:t>Management guaranteed over time:</a:t>
            </a:r>
          </a:p>
          <a:p>
            <a:pPr marL="285750" lvl="0" indent="-285750">
              <a:buFont typeface="Arial" panose="020B0604020202020204" pitchFamily="34" charset="0"/>
              <a:buChar char="•"/>
            </a:pPr>
            <a:r>
              <a:rPr lang="en-US">
                <a:solidFill>
                  <a:schemeClr val="accent1">
                    <a:lumMod val="50000"/>
                  </a:schemeClr>
                </a:solidFill>
                <a:latin typeface="Candara" panose="020E0502030303020204" pitchFamily="34" charset="0"/>
              </a:rPr>
              <a:t>links find the object </a:t>
            </a:r>
          </a:p>
          <a:p>
            <a:pPr marL="285750" lvl="0" indent="-285750">
              <a:buFont typeface="Arial" panose="020B0604020202020204" pitchFamily="34" charset="0"/>
              <a:buChar char="•"/>
            </a:pPr>
            <a:r>
              <a:rPr lang="en-US">
                <a:solidFill>
                  <a:schemeClr val="accent1">
                    <a:lumMod val="50000"/>
                  </a:schemeClr>
                </a:solidFill>
                <a:latin typeface="Candara" panose="020E0502030303020204" pitchFamily="34" charset="0"/>
              </a:rPr>
              <a:t>even when websites change</a:t>
            </a:r>
          </a:p>
          <a:p>
            <a:endParaRPr lang="en-AU"/>
          </a:p>
        </p:txBody>
      </p:sp>
      <p:sp>
        <p:nvSpPr>
          <p:cNvPr id="36" name="TextBox 35">
            <a:extLst>
              <a:ext uri="{FF2B5EF4-FFF2-40B4-BE49-F238E27FC236}">
                <a16:creationId xmlns:a16="http://schemas.microsoft.com/office/drawing/2014/main" id="{005E2AEB-2489-CF7D-6FE6-E2A906A0EF6F}"/>
              </a:ext>
            </a:extLst>
          </p:cNvPr>
          <p:cNvSpPr txBox="1"/>
          <p:nvPr/>
        </p:nvSpPr>
        <p:spPr>
          <a:xfrm>
            <a:off x="1439469" y="4462006"/>
            <a:ext cx="3294378" cy="1477328"/>
          </a:xfrm>
          <a:prstGeom prst="rect">
            <a:avLst/>
          </a:prstGeom>
          <a:noFill/>
        </p:spPr>
        <p:txBody>
          <a:bodyPr wrap="square" rtlCol="0">
            <a:spAutoFit/>
          </a:bodyPr>
          <a:lstStyle/>
          <a:p>
            <a:r>
              <a:rPr lang="en-US" sz="1800">
                <a:solidFill>
                  <a:schemeClr val="accent1">
                    <a:lumMod val="50000"/>
                  </a:schemeClr>
                </a:solidFill>
                <a:latin typeface="Candara" panose="020E0502030303020204" pitchFamily="34" charset="0"/>
              </a:rPr>
              <a:t>Management not guaranteed:</a:t>
            </a:r>
          </a:p>
          <a:p>
            <a:pPr marL="285750" lvl="0" indent="-285750">
              <a:buFont typeface="Arial" panose="020B0604020202020204" pitchFamily="34" charset="0"/>
              <a:buChar char="•"/>
            </a:pPr>
            <a:r>
              <a:rPr lang="en-AU">
                <a:solidFill>
                  <a:schemeClr val="accent1">
                    <a:lumMod val="50000"/>
                  </a:schemeClr>
                </a:solidFill>
                <a:latin typeface="Candara" panose="020E0502030303020204" pitchFamily="34" charset="0"/>
              </a:rPr>
              <a:t>links disappear</a:t>
            </a:r>
          </a:p>
          <a:p>
            <a:pPr marL="285750" lvl="0" indent="-285750">
              <a:buFont typeface="Arial" panose="020B0604020202020204" pitchFamily="34" charset="0"/>
              <a:buChar char="•"/>
            </a:pPr>
            <a:r>
              <a:rPr lang="en-AU">
                <a:solidFill>
                  <a:schemeClr val="accent1">
                    <a:lumMod val="50000"/>
                  </a:schemeClr>
                </a:solidFill>
                <a:latin typeface="Candara" panose="020E0502030303020204" pitchFamily="34" charset="0"/>
              </a:rPr>
              <a:t>websites shut down</a:t>
            </a:r>
          </a:p>
          <a:p>
            <a:pPr marL="285750" lvl="0" indent="-285750">
              <a:buFont typeface="Arial" panose="020B0604020202020204" pitchFamily="34" charset="0"/>
              <a:buChar char="•"/>
            </a:pPr>
            <a:r>
              <a:rPr lang="en-AU">
                <a:solidFill>
                  <a:schemeClr val="accent1">
                    <a:lumMod val="50000"/>
                  </a:schemeClr>
                </a:solidFill>
                <a:latin typeface="Candara" panose="020E0502030303020204" pitchFamily="34" charset="0"/>
              </a:rPr>
              <a:t>product support ends</a:t>
            </a:r>
          </a:p>
          <a:p>
            <a:endParaRPr lang="en-AU"/>
          </a:p>
        </p:txBody>
      </p:sp>
    </p:spTree>
    <p:extLst>
      <p:ext uri="{BB962C8B-B14F-4D97-AF65-F5344CB8AC3E}">
        <p14:creationId xmlns:p14="http://schemas.microsoft.com/office/powerpoint/2010/main" val="1803746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7DD29-7C9F-4F65-87DC-FC5D62ABB842}"/>
              </a:ext>
            </a:extLst>
          </p:cNvPr>
          <p:cNvSpPr txBox="1"/>
          <p:nvPr/>
        </p:nvSpPr>
        <p:spPr>
          <a:xfrm>
            <a:off x="679683" y="818362"/>
            <a:ext cx="6396193" cy="523220"/>
          </a:xfrm>
          <a:prstGeom prst="rect">
            <a:avLst/>
          </a:prstGeom>
          <a:noFill/>
        </p:spPr>
        <p:txBody>
          <a:bodyPr wrap="square">
            <a:spAutoFit/>
          </a:bodyPr>
          <a:lstStyle/>
          <a:p>
            <a:r>
              <a:rPr lang="en-AU" sz="2800" b="1">
                <a:solidFill>
                  <a:schemeClr val="accent1">
                    <a:lumMod val="50000"/>
                  </a:schemeClr>
                </a:solidFill>
                <a:latin typeface="Candara" panose="020E0502030303020204" pitchFamily="34" charset="0"/>
              </a:rPr>
              <a:t>Persistent identifiers - DOIs</a:t>
            </a:r>
            <a:endParaRPr lang="en-AU" sz="2400" b="1">
              <a:solidFill>
                <a:schemeClr val="accent1">
                  <a:lumMod val="50000"/>
                </a:schemeClr>
              </a:solidFill>
              <a:latin typeface="Candara" panose="020E0502030303020204" pitchFamily="34" charset="0"/>
            </a:endParaRPr>
          </a:p>
        </p:txBody>
      </p:sp>
      <p:sp>
        <p:nvSpPr>
          <p:cNvPr id="18" name="Content Placeholder 4">
            <a:extLst>
              <a:ext uri="{FF2B5EF4-FFF2-40B4-BE49-F238E27FC236}">
                <a16:creationId xmlns:a16="http://schemas.microsoft.com/office/drawing/2014/main" id="{C929E25E-76A6-328E-14B7-ECE631491DB6}"/>
              </a:ext>
            </a:extLst>
          </p:cNvPr>
          <p:cNvSpPr txBox="1">
            <a:spLocks/>
          </p:cNvSpPr>
          <p:nvPr/>
        </p:nvSpPr>
        <p:spPr>
          <a:xfrm>
            <a:off x="679683" y="1614892"/>
            <a:ext cx="8356741" cy="474747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a:solidFill>
                  <a:schemeClr val="accent1">
                    <a:lumMod val="50000"/>
                  </a:schemeClr>
                </a:solidFill>
                <a:latin typeface="Candara" panose="020E0502030303020204" pitchFamily="34" charset="0"/>
              </a:rPr>
              <a:t>A Digital Object Identifier (DOI) is a unique alphanumeric string that identifies content and provides a persistent link to its location on the internet</a:t>
            </a:r>
          </a:p>
          <a:p>
            <a:pPr marL="0" indent="0">
              <a:lnSpc>
                <a:spcPct val="100000"/>
              </a:lnSpc>
              <a:buNone/>
            </a:pPr>
            <a:endParaRPr lang="en-US" sz="2400">
              <a:solidFill>
                <a:schemeClr val="accent1">
                  <a:lumMod val="50000"/>
                </a:schemeClr>
              </a:solidFill>
              <a:latin typeface="Candara" panose="020E0502030303020204" pitchFamily="34" charset="0"/>
            </a:endParaRPr>
          </a:p>
          <a:p>
            <a:pPr marL="0" indent="0">
              <a:lnSpc>
                <a:spcPct val="100000"/>
              </a:lnSpc>
              <a:buNone/>
            </a:pPr>
            <a:r>
              <a:rPr lang="en-US" sz="2400">
                <a:solidFill>
                  <a:schemeClr val="accent1">
                    <a:lumMod val="50000"/>
                  </a:schemeClr>
                </a:solidFill>
                <a:latin typeface="Candara" panose="020E0502030303020204" pitchFamily="34" charset="0"/>
              </a:rPr>
              <a:t>DOI might look like </a:t>
            </a:r>
          </a:p>
          <a:p>
            <a:pPr marL="0" indent="0">
              <a:lnSpc>
                <a:spcPct val="100000"/>
              </a:lnSpc>
              <a:buNone/>
            </a:pPr>
            <a:r>
              <a:rPr lang="en-US" sz="2400">
                <a:solidFill>
                  <a:schemeClr val="accent2">
                    <a:lumMod val="75000"/>
                  </a:schemeClr>
                </a:solidFill>
                <a:latin typeface="Candara" panose="020E0502030303020204" pitchFamily="34" charset="0"/>
                <a:hlinkClick r:id="rId3">
                  <a:extLst>
                    <a:ext uri="{A12FA001-AC4F-418D-AE19-62706E023703}">
                      <ahyp:hlinkClr xmlns:ahyp="http://schemas.microsoft.com/office/drawing/2018/hyperlinkcolor" val="tx"/>
                    </a:ext>
                  </a:extLst>
                </a:hlinkClick>
              </a:rPr>
              <a:t>http://dx.doi.org/10.4225/01/4F8E15A1B4D89</a:t>
            </a:r>
            <a:r>
              <a:rPr lang="en-US" sz="2400">
                <a:solidFill>
                  <a:schemeClr val="accent2">
                    <a:lumMod val="75000"/>
                  </a:schemeClr>
                </a:solidFill>
                <a:latin typeface="Candara" panose="020E0502030303020204" pitchFamily="34" charset="0"/>
              </a:rPr>
              <a:t> </a:t>
            </a:r>
          </a:p>
          <a:p>
            <a:pPr marL="0" indent="0">
              <a:lnSpc>
                <a:spcPct val="100000"/>
              </a:lnSpc>
              <a:buNone/>
            </a:pPr>
            <a:r>
              <a:rPr lang="en-US" sz="2400">
                <a:solidFill>
                  <a:schemeClr val="accent1">
                    <a:lumMod val="50000"/>
                  </a:schemeClr>
                </a:solidFill>
                <a:latin typeface="Candara" panose="020E0502030303020204" pitchFamily="34" charset="0"/>
              </a:rPr>
              <a:t>or</a:t>
            </a:r>
          </a:p>
          <a:p>
            <a:pPr marL="0" indent="0">
              <a:lnSpc>
                <a:spcPct val="100000"/>
              </a:lnSpc>
              <a:buNone/>
            </a:pPr>
            <a:r>
              <a:rPr lang="en-US" sz="2400">
                <a:solidFill>
                  <a:schemeClr val="accent2">
                    <a:lumMod val="75000"/>
                  </a:schemeClr>
                </a:solidFill>
                <a:latin typeface="Candara" panose="020E0502030303020204" pitchFamily="34" charset="0"/>
              </a:rPr>
              <a:t>https://research-repository.griffith.edu.au/handle/10072/394379</a:t>
            </a:r>
          </a:p>
          <a:p>
            <a:pPr marL="0" indent="0">
              <a:lnSpc>
                <a:spcPct val="100000"/>
              </a:lnSpc>
              <a:buNone/>
            </a:pPr>
            <a:endParaRPr lang="en-US" sz="2400">
              <a:solidFill>
                <a:schemeClr val="accent1">
                  <a:lumMod val="50000"/>
                </a:schemeClr>
              </a:solidFill>
              <a:latin typeface="Candara" panose="020E0502030303020204" pitchFamily="34" charset="0"/>
            </a:endParaRPr>
          </a:p>
          <a:p>
            <a:pPr marL="0" indent="0">
              <a:lnSpc>
                <a:spcPct val="100000"/>
              </a:lnSpc>
              <a:buNone/>
            </a:pPr>
            <a:r>
              <a:rPr lang="en-US" sz="2400">
                <a:solidFill>
                  <a:schemeClr val="accent1">
                    <a:lumMod val="50000"/>
                  </a:schemeClr>
                </a:solidFill>
                <a:latin typeface="Candara" panose="020E0502030303020204" pitchFamily="34" charset="0"/>
              </a:rPr>
              <a:t>The DOI or Identifier is listed in the middle of this record from Griffith’s Research Data Repository.</a:t>
            </a:r>
            <a:endParaRPr lang="en-AU" sz="2400">
              <a:solidFill>
                <a:schemeClr val="accent1">
                  <a:lumMod val="50000"/>
                </a:schemeClr>
              </a:solidFill>
              <a:latin typeface="Candara" panose="020E0502030303020204" pitchFamily="34" charset="0"/>
            </a:endParaRPr>
          </a:p>
          <a:p>
            <a:pPr marL="0" indent="0">
              <a:buFont typeface="Arial" panose="020B0604020202020204" pitchFamily="34" charset="0"/>
              <a:buNone/>
            </a:pPr>
            <a:endParaRPr lang="en-AU"/>
          </a:p>
        </p:txBody>
      </p:sp>
      <p:sp>
        <p:nvSpPr>
          <p:cNvPr id="25" name="Oval 24">
            <a:extLst>
              <a:ext uri="{FF2B5EF4-FFF2-40B4-BE49-F238E27FC236}">
                <a16:creationId xmlns:a16="http://schemas.microsoft.com/office/drawing/2014/main" id="{E4FC8057-9646-C636-17F5-4A32DDDBB314}"/>
              </a:ext>
            </a:extLst>
          </p:cNvPr>
          <p:cNvSpPr/>
          <p:nvPr/>
        </p:nvSpPr>
        <p:spPr>
          <a:xfrm>
            <a:off x="9998516" y="689644"/>
            <a:ext cx="1303875" cy="1303875"/>
          </a:xfrm>
          <a:prstGeom prst="ellipse">
            <a:avLst/>
          </a:prstGeom>
          <a:solidFill>
            <a:schemeClr val="accent2">
              <a:lumMod val="75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3B8B473F-439D-8A76-F789-B3511B6F9697}"/>
              </a:ext>
            </a:extLst>
          </p:cNvPr>
          <p:cNvSpPr/>
          <p:nvPr/>
        </p:nvSpPr>
        <p:spPr>
          <a:xfrm>
            <a:off x="10164912" y="1019966"/>
            <a:ext cx="971082" cy="646331"/>
          </a:xfrm>
          <a:prstGeom prst="rect">
            <a:avLst/>
          </a:prstGeom>
          <a:solidFill>
            <a:schemeClr val="accent2">
              <a:lumMod val="75000"/>
            </a:schemeClr>
          </a:solidFill>
        </p:spPr>
        <p:txBody>
          <a:bodyPr wrap="square" lIns="91440" tIns="45720" rIns="91440" bIns="45720">
            <a:spAutoFit/>
          </a:bodyPr>
          <a:lstStyle/>
          <a:p>
            <a:pPr algn="ctr"/>
            <a:r>
              <a:rPr lang="en-US" sz="3600">
                <a:ln w="0"/>
                <a:solidFill>
                  <a:schemeClr val="bg1"/>
                </a:solidFill>
                <a:effectLst>
                  <a:outerShdw blurRad="38100" dist="25400" dir="5400000" algn="ctr" rotWithShape="0">
                    <a:srgbClr val="6E747A">
                      <a:alpha val="43000"/>
                    </a:srgbClr>
                  </a:outerShdw>
                </a:effectLst>
              </a:rPr>
              <a:t>DOI</a:t>
            </a:r>
            <a:endParaRPr lang="en-US" sz="3600" b="0" cap="none" spc="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60902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7DD29-7C9F-4F65-87DC-FC5D62ABB842}"/>
              </a:ext>
            </a:extLst>
          </p:cNvPr>
          <p:cNvSpPr txBox="1"/>
          <p:nvPr/>
        </p:nvSpPr>
        <p:spPr>
          <a:xfrm>
            <a:off x="683760" y="653836"/>
            <a:ext cx="6396193" cy="523220"/>
          </a:xfrm>
          <a:prstGeom prst="rect">
            <a:avLst/>
          </a:prstGeom>
          <a:noFill/>
        </p:spPr>
        <p:txBody>
          <a:bodyPr wrap="square">
            <a:spAutoFit/>
          </a:bodyPr>
          <a:lstStyle/>
          <a:p>
            <a:r>
              <a:rPr lang="en-AU" sz="2800" b="1">
                <a:solidFill>
                  <a:schemeClr val="accent1">
                    <a:lumMod val="50000"/>
                  </a:schemeClr>
                </a:solidFill>
                <a:latin typeface="Candara" panose="020E0502030303020204" pitchFamily="34" charset="0"/>
              </a:rPr>
              <a:t>Data publishing and DOIs</a:t>
            </a:r>
            <a:endParaRPr lang="en-AU" sz="2400" b="1">
              <a:solidFill>
                <a:schemeClr val="accent1">
                  <a:lumMod val="50000"/>
                </a:schemeClr>
              </a:solidFill>
              <a:latin typeface="Candara" panose="020E0502030303020204" pitchFamily="34" charset="0"/>
            </a:endParaRPr>
          </a:p>
        </p:txBody>
      </p:sp>
      <p:sp>
        <p:nvSpPr>
          <p:cNvPr id="5" name="TextBox 4">
            <a:extLst>
              <a:ext uri="{FF2B5EF4-FFF2-40B4-BE49-F238E27FC236}">
                <a16:creationId xmlns:a16="http://schemas.microsoft.com/office/drawing/2014/main" id="{637E2C44-55E1-9A18-5203-3D11F216DC3A}"/>
              </a:ext>
            </a:extLst>
          </p:cNvPr>
          <p:cNvSpPr txBox="1"/>
          <p:nvPr/>
        </p:nvSpPr>
        <p:spPr>
          <a:xfrm>
            <a:off x="679683" y="1183063"/>
            <a:ext cx="8475075" cy="830997"/>
          </a:xfrm>
          <a:prstGeom prst="rect">
            <a:avLst/>
          </a:prstGeom>
          <a:noFill/>
        </p:spPr>
        <p:txBody>
          <a:bodyPr wrap="square">
            <a:spAutoFit/>
          </a:bodyPr>
          <a:lstStyle/>
          <a:p>
            <a:pPr lvl="0"/>
            <a:r>
              <a:rPr lang="en-US" sz="2400">
                <a:solidFill>
                  <a:schemeClr val="accent1">
                    <a:lumMod val="50000"/>
                  </a:schemeClr>
                </a:solidFill>
                <a:latin typeface="Candara" panose="020E0502030303020204" pitchFamily="34" charset="0"/>
              </a:rPr>
              <a:t>Journal publishers assign DOIs to electronic versions of individual articles &amp; datasets.</a:t>
            </a:r>
            <a:endParaRPr lang="en-AU" sz="2400">
              <a:solidFill>
                <a:schemeClr val="accent1">
                  <a:lumMod val="50000"/>
                </a:schemeClr>
              </a:solidFill>
              <a:latin typeface="Candara" panose="020E0502030303020204" pitchFamily="34" charset="0"/>
            </a:endParaRPr>
          </a:p>
        </p:txBody>
      </p:sp>
      <p:sp>
        <p:nvSpPr>
          <p:cNvPr id="6" name="TextBox 5">
            <a:extLst>
              <a:ext uri="{FF2B5EF4-FFF2-40B4-BE49-F238E27FC236}">
                <a16:creationId xmlns:a16="http://schemas.microsoft.com/office/drawing/2014/main" id="{51D23A80-1D76-0AB5-626C-E714A4FF000A}"/>
              </a:ext>
            </a:extLst>
          </p:cNvPr>
          <p:cNvSpPr txBox="1"/>
          <p:nvPr/>
        </p:nvSpPr>
        <p:spPr>
          <a:xfrm>
            <a:off x="612612" y="5787548"/>
            <a:ext cx="7833894" cy="738664"/>
          </a:xfrm>
          <a:prstGeom prst="rect">
            <a:avLst/>
          </a:prstGeom>
          <a:noFill/>
        </p:spPr>
        <p:txBody>
          <a:bodyPr wrap="square">
            <a:spAutoFit/>
          </a:bodyPr>
          <a:lstStyle/>
          <a:p>
            <a:r>
              <a:rPr lang="en-AU" sz="1400">
                <a:solidFill>
                  <a:schemeClr val="accent1">
                    <a:lumMod val="75000"/>
                  </a:schemeClr>
                </a:solidFill>
              </a:rPr>
              <a:t>Paynter, J., Luskin-Saxby, S., Keen, D., Fordyce, K., Frost, G., </a:t>
            </a:r>
            <a:r>
              <a:rPr lang="en-AU" sz="1400" err="1">
                <a:solidFill>
                  <a:schemeClr val="accent1">
                    <a:lumMod val="75000"/>
                  </a:schemeClr>
                </a:solidFill>
              </a:rPr>
              <a:t>Imms</a:t>
            </a:r>
            <a:r>
              <a:rPr lang="en-AU" sz="1400">
                <a:solidFill>
                  <a:schemeClr val="accent1">
                    <a:lumMod val="75000"/>
                  </a:schemeClr>
                </a:solidFill>
              </a:rPr>
              <a:t>, C., Miller, S., </a:t>
            </a:r>
            <a:r>
              <a:rPr lang="en-AU" sz="1400" err="1">
                <a:solidFill>
                  <a:schemeClr val="accent1">
                    <a:lumMod val="75000"/>
                  </a:schemeClr>
                </a:solidFill>
              </a:rPr>
              <a:t>Trembath</a:t>
            </a:r>
            <a:r>
              <a:rPr lang="en-AU" sz="1400">
                <a:solidFill>
                  <a:schemeClr val="accent1">
                    <a:lumMod val="75000"/>
                  </a:schemeClr>
                </a:solidFill>
              </a:rPr>
              <a:t>, D., Tucker, M., &amp; Ecker, U.. (2019). </a:t>
            </a:r>
            <a:r>
              <a:rPr lang="en-AU" sz="1400" i="1">
                <a:solidFill>
                  <a:schemeClr val="accent1">
                    <a:lumMod val="75000"/>
                  </a:schemeClr>
                </a:solidFill>
              </a:rPr>
              <a:t>Evaluation of a template for countering misinformation—Real-world Autism treatment myth debunking</a:t>
            </a:r>
            <a:r>
              <a:rPr lang="en-AU" sz="1400">
                <a:solidFill>
                  <a:schemeClr val="accent1">
                    <a:lumMod val="75000"/>
                  </a:schemeClr>
                </a:solidFill>
              </a:rPr>
              <a:t> (Version 1). PLOS ONE. </a:t>
            </a:r>
            <a:r>
              <a:rPr lang="en-AU" sz="1400">
                <a:solidFill>
                  <a:schemeClr val="accent2">
                    <a:lumMod val="75000"/>
                  </a:schemeClr>
                </a:solidFill>
                <a:hlinkClick r:id="rId3">
                  <a:extLst>
                    <a:ext uri="{A12FA001-AC4F-418D-AE19-62706E023703}">
                      <ahyp:hlinkClr xmlns:ahyp="http://schemas.microsoft.com/office/drawing/2018/hyperlinkcolor" val="tx"/>
                    </a:ext>
                  </a:extLst>
                </a:hlinkClick>
              </a:rPr>
              <a:t>https://doi.org/10.1371/journal.pone.0210746</a:t>
            </a:r>
            <a:r>
              <a:rPr lang="en-AU" sz="1400">
                <a:solidFill>
                  <a:schemeClr val="accent2">
                    <a:lumMod val="75000"/>
                  </a:schemeClr>
                </a:solidFill>
              </a:rPr>
              <a:t> </a:t>
            </a:r>
          </a:p>
        </p:txBody>
      </p:sp>
      <p:pic>
        <p:nvPicPr>
          <p:cNvPr id="7" name="Picture 6">
            <a:extLst>
              <a:ext uri="{FF2B5EF4-FFF2-40B4-BE49-F238E27FC236}">
                <a16:creationId xmlns:a16="http://schemas.microsoft.com/office/drawing/2014/main" id="{D0758142-89C2-42CF-E7FA-F02505CB7536}"/>
              </a:ext>
            </a:extLst>
          </p:cNvPr>
          <p:cNvPicPr>
            <a:picLocks noChangeAspect="1"/>
          </p:cNvPicPr>
          <p:nvPr/>
        </p:nvPicPr>
        <p:blipFill>
          <a:blip r:embed="rId4"/>
          <a:stretch>
            <a:fillRect/>
          </a:stretch>
        </p:blipFill>
        <p:spPr>
          <a:xfrm>
            <a:off x="714254" y="2329319"/>
            <a:ext cx="7296084" cy="2896708"/>
          </a:xfrm>
          <a:prstGeom prst="rect">
            <a:avLst/>
          </a:prstGeom>
          <a:effectLst>
            <a:outerShdw blurRad="50800" dist="38100" dir="2700000" algn="tl" rotWithShape="0">
              <a:prstClr val="black">
                <a:alpha val="40000"/>
              </a:prstClr>
            </a:outerShdw>
          </a:effectLst>
        </p:spPr>
      </p:pic>
      <p:pic>
        <p:nvPicPr>
          <p:cNvPr id="8" name="Picture 7" descr="A person smiling for the camera&#10;&#10;Description automatically generated with medium confidence">
            <a:extLst>
              <a:ext uri="{FF2B5EF4-FFF2-40B4-BE49-F238E27FC236}">
                <a16:creationId xmlns:a16="http://schemas.microsoft.com/office/drawing/2014/main" id="{EF9393F1-A795-351D-ED98-788CCF069680}"/>
              </a:ext>
            </a:extLst>
          </p:cNvPr>
          <p:cNvPicPr>
            <a:picLocks noChangeAspect="1"/>
          </p:cNvPicPr>
          <p:nvPr/>
        </p:nvPicPr>
        <p:blipFill>
          <a:blip r:embed="rId5"/>
          <a:stretch>
            <a:fillRect/>
          </a:stretch>
        </p:blipFill>
        <p:spPr>
          <a:xfrm>
            <a:off x="9787184" y="738243"/>
            <a:ext cx="1512199" cy="1512199"/>
          </a:xfrm>
          <a:prstGeom prst="rect">
            <a:avLst/>
          </a:prstGeom>
          <a:ln w="25400">
            <a:solidFill>
              <a:schemeClr val="accent2">
                <a:lumMod val="75000"/>
              </a:schemeClr>
            </a:solidFill>
          </a:ln>
          <a:effectLst>
            <a:outerShdw blurRad="50800" dist="38100" dir="2700000" algn="tl" rotWithShape="0">
              <a:schemeClr val="accent2">
                <a:alpha val="40000"/>
              </a:schemeClr>
            </a:outerShdw>
          </a:effectLst>
        </p:spPr>
      </p:pic>
      <p:pic>
        <p:nvPicPr>
          <p:cNvPr id="9" name="Picture 8">
            <a:extLst>
              <a:ext uri="{FF2B5EF4-FFF2-40B4-BE49-F238E27FC236}">
                <a16:creationId xmlns:a16="http://schemas.microsoft.com/office/drawing/2014/main" id="{15F1482E-82AF-3B89-03B7-E05B2303F5C2}"/>
              </a:ext>
            </a:extLst>
          </p:cNvPr>
          <p:cNvPicPr>
            <a:picLocks noChangeAspect="1"/>
          </p:cNvPicPr>
          <p:nvPr/>
        </p:nvPicPr>
        <p:blipFill>
          <a:blip r:embed="rId6"/>
          <a:stretch>
            <a:fillRect/>
          </a:stretch>
        </p:blipFill>
        <p:spPr>
          <a:xfrm>
            <a:off x="8615115" y="4455817"/>
            <a:ext cx="2964273" cy="1976182"/>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A80DA99E-A6A7-6108-50D7-6A00C67178C4}"/>
              </a:ext>
            </a:extLst>
          </p:cNvPr>
          <p:cNvCxnSpPr>
            <a:cxnSpLocks/>
          </p:cNvCxnSpPr>
          <p:nvPr/>
        </p:nvCxnSpPr>
        <p:spPr>
          <a:xfrm flipH="1">
            <a:off x="5273396" y="5110064"/>
            <a:ext cx="2163034" cy="0"/>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E4AA4D2-24DC-A311-C7D5-F481C78828CB}"/>
              </a:ext>
            </a:extLst>
          </p:cNvPr>
          <p:cNvCxnSpPr>
            <a:cxnSpLocks/>
            <a:stCxn id="13" idx="3"/>
          </p:cNvCxnSpPr>
          <p:nvPr/>
        </p:nvCxnSpPr>
        <p:spPr>
          <a:xfrm flipV="1">
            <a:off x="8140546" y="4883972"/>
            <a:ext cx="474569" cy="8713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2" name="Diagram 11">
            <a:extLst>
              <a:ext uri="{FF2B5EF4-FFF2-40B4-BE49-F238E27FC236}">
                <a16:creationId xmlns:a16="http://schemas.microsoft.com/office/drawing/2014/main" id="{960D7AD6-98A5-A1A1-62F6-966F06204E2E}"/>
              </a:ext>
            </a:extLst>
          </p:cNvPr>
          <p:cNvGraphicFramePr/>
          <p:nvPr>
            <p:extLst>
              <p:ext uri="{D42A27DB-BD31-4B8C-83A1-F6EECF244321}">
                <p14:modId xmlns:p14="http://schemas.microsoft.com/office/powerpoint/2010/main" val="3659321749"/>
              </p:ext>
            </p:extLst>
          </p:nvPr>
        </p:nvGraphicFramePr>
        <p:xfrm>
          <a:off x="8615115" y="3955679"/>
          <a:ext cx="2964273" cy="4001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E6DE9C7B-067E-AA55-78FC-3FBC3A67900B}"/>
              </a:ext>
            </a:extLst>
          </p:cNvPr>
          <p:cNvGraphicFramePr/>
          <p:nvPr>
            <p:extLst>
              <p:ext uri="{D42A27DB-BD31-4B8C-83A1-F6EECF244321}">
                <p14:modId xmlns:p14="http://schemas.microsoft.com/office/powerpoint/2010/main" val="3696997350"/>
              </p:ext>
            </p:extLst>
          </p:nvPr>
        </p:nvGraphicFramePr>
        <p:xfrm>
          <a:off x="7372387" y="4771055"/>
          <a:ext cx="768159" cy="40011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4" name="Straight Arrow Connector 13">
            <a:extLst>
              <a:ext uri="{FF2B5EF4-FFF2-40B4-BE49-F238E27FC236}">
                <a16:creationId xmlns:a16="http://schemas.microsoft.com/office/drawing/2014/main" id="{E935108C-F5B2-DD02-FC00-1039E3A2BA8A}"/>
              </a:ext>
            </a:extLst>
          </p:cNvPr>
          <p:cNvCxnSpPr>
            <a:cxnSpLocks/>
          </p:cNvCxnSpPr>
          <p:nvPr/>
        </p:nvCxnSpPr>
        <p:spPr>
          <a:xfrm flipH="1">
            <a:off x="7079953" y="5110064"/>
            <a:ext cx="454076" cy="1206752"/>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8FB44EC-2092-EB17-8515-E59DC5E3B249}"/>
              </a:ext>
            </a:extLst>
          </p:cNvPr>
          <p:cNvCxnSpPr>
            <a:cxnSpLocks/>
            <a:endCxn id="9" idx="1"/>
          </p:cNvCxnSpPr>
          <p:nvPr/>
        </p:nvCxnSpPr>
        <p:spPr>
          <a:xfrm>
            <a:off x="8010337" y="5084027"/>
            <a:ext cx="604778" cy="359881"/>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C0F2455-A077-4F44-E503-FBF2DA745C92}"/>
              </a:ext>
            </a:extLst>
          </p:cNvPr>
          <p:cNvSpPr txBox="1"/>
          <p:nvPr/>
        </p:nvSpPr>
        <p:spPr>
          <a:xfrm>
            <a:off x="9507181" y="2432442"/>
            <a:ext cx="2072207" cy="369332"/>
          </a:xfrm>
          <a:prstGeom prst="rect">
            <a:avLst/>
          </a:prstGeom>
          <a:noFill/>
        </p:spPr>
        <p:txBody>
          <a:bodyPr wrap="square">
            <a:spAutoFit/>
          </a:bodyPr>
          <a:lstStyle/>
          <a:p>
            <a:pPr lvl="0" algn="ctr"/>
            <a:r>
              <a:rPr lang="en-AU">
                <a:solidFill>
                  <a:schemeClr val="accent1">
                    <a:lumMod val="50000"/>
                  </a:schemeClr>
                </a:solidFill>
                <a:latin typeface="Candara" panose="020E0502030303020204" pitchFamily="34" charset="0"/>
              </a:rPr>
              <a:t>Dr Jessica Paynter</a:t>
            </a:r>
          </a:p>
        </p:txBody>
      </p:sp>
      <p:grpSp>
        <p:nvGrpSpPr>
          <p:cNvPr id="17" name="Group 16">
            <a:extLst>
              <a:ext uri="{FF2B5EF4-FFF2-40B4-BE49-F238E27FC236}">
                <a16:creationId xmlns:a16="http://schemas.microsoft.com/office/drawing/2014/main" id="{760F0BB6-C6B7-1E45-185A-B0639754B0BF}"/>
              </a:ext>
            </a:extLst>
          </p:cNvPr>
          <p:cNvGrpSpPr/>
          <p:nvPr/>
        </p:nvGrpSpPr>
        <p:grpSpPr>
          <a:xfrm>
            <a:off x="679683" y="5369716"/>
            <a:ext cx="1590186" cy="399902"/>
            <a:chOff x="0" y="207"/>
            <a:chExt cx="898003" cy="399902"/>
          </a:xfrm>
          <a:solidFill>
            <a:schemeClr val="accent2">
              <a:lumMod val="75000"/>
            </a:schemeClr>
          </a:solidFill>
        </p:grpSpPr>
        <p:sp>
          <p:nvSpPr>
            <p:cNvPr id="20" name="Rectangle: Rounded Corners 19">
              <a:extLst>
                <a:ext uri="{FF2B5EF4-FFF2-40B4-BE49-F238E27FC236}">
                  <a16:creationId xmlns:a16="http://schemas.microsoft.com/office/drawing/2014/main" id="{FBC92F85-9D0F-2F56-7A99-7F5AE6C2226A}"/>
                </a:ext>
              </a:extLst>
            </p:cNvPr>
            <p:cNvSpPr/>
            <p:nvPr/>
          </p:nvSpPr>
          <p:spPr>
            <a:xfrm>
              <a:off x="0" y="207"/>
              <a:ext cx="898003" cy="399902"/>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B0F1744A-E052-B527-BD9B-3B950B411E75}"/>
                </a:ext>
              </a:extLst>
            </p:cNvPr>
            <p:cNvSpPr txBox="1"/>
            <p:nvPr/>
          </p:nvSpPr>
          <p:spPr>
            <a:xfrm>
              <a:off x="19522" y="28599"/>
              <a:ext cx="858959" cy="36085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a:t>Data citation</a:t>
              </a:r>
              <a:endParaRPr lang="en-AU" sz="2000" kern="1200"/>
            </a:p>
          </p:txBody>
        </p:sp>
      </p:grpSp>
      <p:grpSp>
        <p:nvGrpSpPr>
          <p:cNvPr id="45" name="Group 44">
            <a:extLst>
              <a:ext uri="{FF2B5EF4-FFF2-40B4-BE49-F238E27FC236}">
                <a16:creationId xmlns:a16="http://schemas.microsoft.com/office/drawing/2014/main" id="{ECD4CAFB-69E3-BEAA-9D94-B87E42F799C0}"/>
              </a:ext>
            </a:extLst>
          </p:cNvPr>
          <p:cNvGrpSpPr/>
          <p:nvPr/>
        </p:nvGrpSpPr>
        <p:grpSpPr>
          <a:xfrm>
            <a:off x="3734466" y="2353069"/>
            <a:ext cx="1590186" cy="399902"/>
            <a:chOff x="0" y="207"/>
            <a:chExt cx="898003" cy="399902"/>
          </a:xfrm>
          <a:solidFill>
            <a:schemeClr val="accent2">
              <a:lumMod val="75000"/>
            </a:schemeClr>
          </a:solidFill>
        </p:grpSpPr>
        <p:sp>
          <p:nvSpPr>
            <p:cNvPr id="46" name="Rectangle: Rounded Corners 45">
              <a:extLst>
                <a:ext uri="{FF2B5EF4-FFF2-40B4-BE49-F238E27FC236}">
                  <a16:creationId xmlns:a16="http://schemas.microsoft.com/office/drawing/2014/main" id="{E856C250-76FD-35B7-9F11-06BE53A054B7}"/>
                </a:ext>
              </a:extLst>
            </p:cNvPr>
            <p:cNvSpPr/>
            <p:nvPr/>
          </p:nvSpPr>
          <p:spPr>
            <a:xfrm>
              <a:off x="0" y="207"/>
              <a:ext cx="898003" cy="399902"/>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ectangle: Rounded Corners 4">
              <a:extLst>
                <a:ext uri="{FF2B5EF4-FFF2-40B4-BE49-F238E27FC236}">
                  <a16:creationId xmlns:a16="http://schemas.microsoft.com/office/drawing/2014/main" id="{39253C1A-0394-245C-5A0F-3B80C2D40DA1}"/>
                </a:ext>
              </a:extLst>
            </p:cNvPr>
            <p:cNvSpPr txBox="1"/>
            <p:nvPr/>
          </p:nvSpPr>
          <p:spPr>
            <a:xfrm>
              <a:off x="19522" y="28599"/>
              <a:ext cx="858959" cy="36085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a:t>Article</a:t>
              </a:r>
              <a:endParaRPr lang="en-AU" sz="2000" kern="1200"/>
            </a:p>
          </p:txBody>
        </p:sp>
      </p:grpSp>
    </p:spTree>
    <p:extLst>
      <p:ext uri="{BB962C8B-B14F-4D97-AF65-F5344CB8AC3E}">
        <p14:creationId xmlns:p14="http://schemas.microsoft.com/office/powerpoint/2010/main" val="304745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9F5421-30EA-4BD7-91C4-148CA04EC14A}"/>
              </a:ext>
            </a:extLst>
          </p:cNvPr>
          <p:cNvSpPr/>
          <p:nvPr/>
        </p:nvSpPr>
        <p:spPr>
          <a:xfrm>
            <a:off x="609601" y="1202029"/>
            <a:ext cx="10710929" cy="4893647"/>
          </a:xfrm>
          <a:prstGeom prst="rect">
            <a:avLst/>
          </a:prstGeom>
        </p:spPr>
        <p:txBody>
          <a:bodyPr wrap="square">
            <a:spAutoFit/>
          </a:bodyPr>
          <a:lstStyle/>
          <a:p>
            <a:pPr algn="ctr" fontAlgn="base"/>
            <a:endParaRPr lang="en-US" sz="2400"/>
          </a:p>
          <a:p>
            <a:pPr algn="ctr" fontAlgn="base"/>
            <a:r>
              <a:rPr lang="en-US" sz="2400">
                <a:solidFill>
                  <a:schemeClr val="accent1">
                    <a:lumMod val="50000"/>
                  </a:schemeClr>
                </a:solidFill>
                <a:latin typeface="Candara" panose="020E0502030303020204" pitchFamily="34" charset="0"/>
              </a:rPr>
              <a:t>In the end, we figured out what had happened (a few rows had shifted when I imported the data into Systat, since I didn’t have a </a:t>
            </a:r>
            <a:r>
              <a:rPr lang="en-US" sz="2400">
                <a:solidFill>
                  <a:schemeClr val="accent2">
                    <a:lumMod val="75000"/>
                  </a:schemeClr>
                </a:solidFill>
                <a:latin typeface="Candara" panose="020E0502030303020204" pitchFamily="34" charset="0"/>
              </a:rPr>
              <a:t>“.”</a:t>
            </a:r>
            <a:r>
              <a:rPr lang="en-US" sz="2400">
                <a:solidFill>
                  <a:schemeClr val="accent1">
                    <a:lumMod val="50000"/>
                  </a:schemeClr>
                </a:solidFill>
                <a:latin typeface="Candara" panose="020E0502030303020204" pitchFamily="34" charset="0"/>
              </a:rPr>
              <a:t> in the data file where we were missing phosphorus data for a particular lake-date.)</a:t>
            </a:r>
          </a:p>
          <a:p>
            <a:pPr algn="ctr" fontAlgn="base"/>
            <a:endParaRPr lang="en-US" sz="2400">
              <a:solidFill>
                <a:schemeClr val="accent1">
                  <a:lumMod val="50000"/>
                </a:schemeClr>
              </a:solidFill>
              <a:latin typeface="Candara" panose="020E0502030303020204" pitchFamily="34" charset="0"/>
            </a:endParaRPr>
          </a:p>
          <a:p>
            <a:pPr algn="ctr" fontAlgn="base"/>
            <a:r>
              <a:rPr lang="en-US" sz="2400">
                <a:solidFill>
                  <a:schemeClr val="accent1">
                    <a:lumMod val="50000"/>
                  </a:schemeClr>
                </a:solidFill>
                <a:latin typeface="Candara" panose="020E0502030303020204" pitchFamily="34" charset="0"/>
              </a:rPr>
              <a:t>…</a:t>
            </a:r>
          </a:p>
          <a:p>
            <a:pPr algn="ctr" fontAlgn="base"/>
            <a:endParaRPr lang="en-US" sz="2400">
              <a:solidFill>
                <a:schemeClr val="accent1">
                  <a:lumMod val="50000"/>
                </a:schemeClr>
              </a:solidFill>
              <a:latin typeface="Candara" panose="020E0502030303020204" pitchFamily="34" charset="0"/>
            </a:endParaRPr>
          </a:p>
          <a:p>
            <a:pPr algn="ctr" fontAlgn="base"/>
            <a:r>
              <a:rPr lang="en-US" sz="2400">
                <a:solidFill>
                  <a:schemeClr val="accent1">
                    <a:lumMod val="50000"/>
                  </a:schemeClr>
                </a:solidFill>
                <a:latin typeface="Candara" panose="020E0502030303020204" pitchFamily="34" charset="0"/>
              </a:rPr>
              <a:t>For me, this experience has changed how I do science. It is a large part of why I have moved to making data and code publicly available right away (I truly hope that reviewers go through the data and code when reviewing a paper!) and why I’ve moved to R for most of my analyses.</a:t>
            </a:r>
          </a:p>
          <a:p>
            <a:pPr algn="ctr" fontAlgn="base"/>
            <a:endParaRPr lang="en-US" sz="2400"/>
          </a:p>
          <a:p>
            <a:pPr algn="ctr" fontAlgn="base"/>
            <a:r>
              <a:rPr lang="en-US" sz="2400"/>
              <a:t> </a:t>
            </a:r>
          </a:p>
        </p:txBody>
      </p:sp>
      <p:sp>
        <p:nvSpPr>
          <p:cNvPr id="3" name="Title 1">
            <a:extLst>
              <a:ext uri="{FF2B5EF4-FFF2-40B4-BE49-F238E27FC236}">
                <a16:creationId xmlns:a16="http://schemas.microsoft.com/office/drawing/2014/main" id="{A740156E-32D3-489C-8EC5-7BA34266CFF1}"/>
              </a:ext>
            </a:extLst>
          </p:cNvPr>
          <p:cNvSpPr txBox="1">
            <a:spLocks/>
          </p:cNvSpPr>
          <p:nvPr/>
        </p:nvSpPr>
        <p:spPr>
          <a:xfrm>
            <a:off x="609600" y="607755"/>
            <a:ext cx="10972800" cy="466304"/>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r>
              <a:rPr lang="en-US" b="1">
                <a:solidFill>
                  <a:schemeClr val="accent2">
                    <a:lumMod val="75000"/>
                  </a:schemeClr>
                </a:solidFill>
              </a:rPr>
              <a:t>Reflections by authors who discovered their own mistake</a:t>
            </a:r>
          </a:p>
        </p:txBody>
      </p:sp>
      <p:sp>
        <p:nvSpPr>
          <p:cNvPr id="4" name="TextBox 3">
            <a:extLst>
              <a:ext uri="{FF2B5EF4-FFF2-40B4-BE49-F238E27FC236}">
                <a16:creationId xmlns:a16="http://schemas.microsoft.com/office/drawing/2014/main" id="{4AB7A397-424F-46C4-9B7D-CE202026B6A0}"/>
              </a:ext>
            </a:extLst>
          </p:cNvPr>
          <p:cNvSpPr txBox="1"/>
          <p:nvPr/>
        </p:nvSpPr>
        <p:spPr>
          <a:xfrm>
            <a:off x="456217" y="6029145"/>
            <a:ext cx="11430983" cy="440762"/>
          </a:xfrm>
          <a:prstGeom prst="rect">
            <a:avLst/>
          </a:prstGeom>
          <a:noFill/>
        </p:spPr>
        <p:txBody>
          <a:bodyPr wrap="square" lIns="121920" tIns="60960" rIns="121920" bIns="60960" anchor="t">
            <a:spAutoFit/>
          </a:bodyPr>
          <a:lstStyle/>
          <a:p>
            <a:pPr marL="609585" indent="-609585">
              <a:lnSpc>
                <a:spcPct val="200000"/>
              </a:lnSpc>
              <a:spcAft>
                <a:spcPts val="1067"/>
              </a:spcAft>
            </a:pPr>
            <a:r>
              <a:rPr lang="en-AU" sz="1200">
                <a:solidFill>
                  <a:schemeClr val="accent1">
                    <a:lumMod val="50000"/>
                  </a:schemeClr>
                </a:solidFill>
                <a:latin typeface="Candara" panose="020E0502030303020204" pitchFamily="34" charset="0"/>
                <a:ea typeface="Calibri" panose="020F0502020204030204" pitchFamily="34" charset="0"/>
                <a:cs typeface="Times New Roman"/>
              </a:rPr>
              <a:t>Duffy, M. (2016, December 2). On finding errors in one’s published analyses. </a:t>
            </a:r>
            <a:r>
              <a:rPr lang="en-AU" sz="1200" i="1">
                <a:solidFill>
                  <a:schemeClr val="accent1">
                    <a:lumMod val="50000"/>
                  </a:schemeClr>
                </a:solidFill>
                <a:latin typeface="Candara" panose="020E0502030303020204" pitchFamily="34" charset="0"/>
                <a:ea typeface="Calibri" panose="020F0502020204030204" pitchFamily="34" charset="0"/>
                <a:cs typeface="Times New Roman"/>
              </a:rPr>
              <a:t>Dynamic Ecology. </a:t>
            </a:r>
            <a:r>
              <a:rPr lang="en-AU" sz="1200" u="sng">
                <a:solidFill>
                  <a:schemeClr val="accent1">
                    <a:lumMod val="50000"/>
                  </a:schemeClr>
                </a:solidFill>
                <a:latin typeface="Candara" panose="020E0502030303020204" pitchFamily="34" charset="0"/>
                <a:ea typeface="Calibri" panose="020F0502020204030204" pitchFamily="34" charset="0"/>
                <a:cs typeface="Times New Roman"/>
                <a:hlinkClick r:id="rId2">
                  <a:extLst>
                    <a:ext uri="{A12FA001-AC4F-418D-AE19-62706E023703}">
                      <ahyp:hlinkClr xmlns:ahyp="http://schemas.microsoft.com/office/drawing/2018/hyperlinkcolor" val="tx"/>
                    </a:ext>
                  </a:extLst>
                </a:hlinkClick>
              </a:rPr>
              <a:t>On finding errors in one’s published analyses | Dynamic Ecology (wordpress.com)</a:t>
            </a:r>
            <a:endParaRPr lang="en-AU" sz="1200">
              <a:solidFill>
                <a:schemeClr val="accent1">
                  <a:lumMod val="50000"/>
                </a:schemeClr>
              </a:solidFill>
              <a:latin typeface="Candara" panose="020E0502030303020204" pitchFamily="34" charset="0"/>
              <a:ea typeface="Calibri" panose="020F0502020204030204" pitchFamily="34" charset="0"/>
              <a:cs typeface="Times New Roman"/>
            </a:endParaRPr>
          </a:p>
        </p:txBody>
      </p:sp>
    </p:spTree>
    <p:extLst>
      <p:ext uri="{BB962C8B-B14F-4D97-AF65-F5344CB8AC3E}">
        <p14:creationId xmlns:p14="http://schemas.microsoft.com/office/powerpoint/2010/main" val="13414856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241396-DCC5-286C-462B-92A429DECF37}"/>
              </a:ext>
            </a:extLst>
          </p:cNvPr>
          <p:cNvSpPr txBox="1"/>
          <p:nvPr/>
        </p:nvSpPr>
        <p:spPr>
          <a:xfrm>
            <a:off x="467978" y="1087623"/>
            <a:ext cx="9151919" cy="830997"/>
          </a:xfrm>
          <a:prstGeom prst="rect">
            <a:avLst/>
          </a:prstGeom>
          <a:noFill/>
        </p:spPr>
        <p:txBody>
          <a:bodyPr wrap="square">
            <a:spAutoFit/>
          </a:bodyPr>
          <a:lstStyle/>
          <a:p>
            <a:pPr lvl="0"/>
            <a:r>
              <a:rPr lang="en-US" sz="2400">
                <a:solidFill>
                  <a:schemeClr val="accent1">
                    <a:lumMod val="50000"/>
                  </a:schemeClr>
                </a:solidFill>
                <a:latin typeface="Candara" panose="020E0502030303020204" pitchFamily="34" charset="0"/>
              </a:rPr>
              <a:t>Data can be published and DOIs assigned by an organisation such as an online data repository.</a:t>
            </a:r>
            <a:endParaRPr lang="en-AU" sz="2400">
              <a:solidFill>
                <a:schemeClr val="accent1">
                  <a:lumMod val="50000"/>
                </a:schemeClr>
              </a:solidFill>
              <a:latin typeface="Candara" panose="020E0502030303020204" pitchFamily="34" charset="0"/>
            </a:endParaRPr>
          </a:p>
        </p:txBody>
      </p:sp>
      <p:pic>
        <p:nvPicPr>
          <p:cNvPr id="2" name="Picture 1">
            <a:hlinkClick r:id="rId3"/>
            <a:extLst>
              <a:ext uri="{FF2B5EF4-FFF2-40B4-BE49-F238E27FC236}">
                <a16:creationId xmlns:a16="http://schemas.microsoft.com/office/drawing/2014/main" id="{8147A4B9-E5CB-DF58-459F-358F7F4574B8}"/>
              </a:ext>
            </a:extLst>
          </p:cNvPr>
          <p:cNvPicPr>
            <a:picLocks noChangeAspect="1"/>
          </p:cNvPicPr>
          <p:nvPr/>
        </p:nvPicPr>
        <p:blipFill>
          <a:blip r:embed="rId4"/>
          <a:stretch>
            <a:fillRect/>
          </a:stretch>
        </p:blipFill>
        <p:spPr>
          <a:xfrm>
            <a:off x="438797" y="2832163"/>
            <a:ext cx="5245438" cy="2003466"/>
          </a:xfrm>
          <a:prstGeom prst="rect">
            <a:avLst/>
          </a:prstGeom>
          <a:effectLst>
            <a:outerShdw blurRad="50800" dist="38100" dir="2700000" algn="tl" rotWithShape="0">
              <a:prstClr val="black">
                <a:alpha val="40000"/>
              </a:prstClr>
            </a:outerShdw>
          </a:effectLst>
        </p:spPr>
      </p:pic>
      <p:graphicFrame>
        <p:nvGraphicFramePr>
          <p:cNvPr id="3" name="Diagram 2">
            <a:extLst>
              <a:ext uri="{FF2B5EF4-FFF2-40B4-BE49-F238E27FC236}">
                <a16:creationId xmlns:a16="http://schemas.microsoft.com/office/drawing/2014/main" id="{F34362A1-0852-07D4-B0CD-FDE9F985D475}"/>
              </a:ext>
            </a:extLst>
          </p:cNvPr>
          <p:cNvGraphicFramePr/>
          <p:nvPr>
            <p:extLst>
              <p:ext uri="{D42A27DB-BD31-4B8C-83A1-F6EECF244321}">
                <p14:modId xmlns:p14="http://schemas.microsoft.com/office/powerpoint/2010/main" val="1040337593"/>
              </p:ext>
            </p:extLst>
          </p:nvPr>
        </p:nvGraphicFramePr>
        <p:xfrm>
          <a:off x="5794578" y="1862875"/>
          <a:ext cx="2340308" cy="642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Diagram 3">
            <a:extLst>
              <a:ext uri="{FF2B5EF4-FFF2-40B4-BE49-F238E27FC236}">
                <a16:creationId xmlns:a16="http://schemas.microsoft.com/office/drawing/2014/main" id="{F2BDBAB4-CB60-2BC7-9E95-AFA9307733E5}"/>
              </a:ext>
            </a:extLst>
          </p:cNvPr>
          <p:cNvGraphicFramePr/>
          <p:nvPr>
            <p:extLst>
              <p:ext uri="{D42A27DB-BD31-4B8C-83A1-F6EECF244321}">
                <p14:modId xmlns:p14="http://schemas.microsoft.com/office/powerpoint/2010/main" val="1677698500"/>
              </p:ext>
            </p:extLst>
          </p:nvPr>
        </p:nvGraphicFramePr>
        <p:xfrm>
          <a:off x="438797" y="2227365"/>
          <a:ext cx="1138601" cy="4865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5" name="Picture 2" descr="Chris Brown Profile | Griffith University">
            <a:extLst>
              <a:ext uri="{FF2B5EF4-FFF2-40B4-BE49-F238E27FC236}">
                <a16:creationId xmlns:a16="http://schemas.microsoft.com/office/drawing/2014/main" id="{5237E774-28EE-8CB8-3BD7-E9B62C3CDF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1363" y="468075"/>
            <a:ext cx="1345120" cy="1345120"/>
          </a:xfrm>
          <a:prstGeom prst="rect">
            <a:avLst/>
          </a:prstGeom>
          <a:noFill/>
          <a:ln w="31750">
            <a:solidFill>
              <a:schemeClr val="accent2">
                <a:lumMod val="75000"/>
              </a:schemeClr>
            </a:solidFill>
          </a:ln>
          <a:effectLst>
            <a:outerShdw blurRad="50800" dist="38100" dir="2700000" algn="tl" rotWithShape="0">
              <a:schemeClr val="accent2">
                <a:lumMod val="75000"/>
                <a:alpha val="40000"/>
              </a:schemeClr>
            </a:outerShdw>
          </a:effectLst>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FEA327C-683F-EF6B-CB10-47542560EEB2}"/>
              </a:ext>
            </a:extLst>
          </p:cNvPr>
          <p:cNvCxnSpPr>
            <a:cxnSpLocks/>
          </p:cNvCxnSpPr>
          <p:nvPr/>
        </p:nvCxnSpPr>
        <p:spPr>
          <a:xfrm flipH="1" flipV="1">
            <a:off x="3765176" y="4556351"/>
            <a:ext cx="422060" cy="69437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7" name="Diagram 6">
            <a:extLst>
              <a:ext uri="{FF2B5EF4-FFF2-40B4-BE49-F238E27FC236}">
                <a16:creationId xmlns:a16="http://schemas.microsoft.com/office/drawing/2014/main" id="{6D3ECF4E-0C50-883E-B955-467D1491AF48}"/>
              </a:ext>
            </a:extLst>
          </p:cNvPr>
          <p:cNvGraphicFramePr/>
          <p:nvPr>
            <p:extLst>
              <p:ext uri="{D42A27DB-BD31-4B8C-83A1-F6EECF244321}">
                <p14:modId xmlns:p14="http://schemas.microsoft.com/office/powerpoint/2010/main" val="959570755"/>
              </p:ext>
            </p:extLst>
          </p:nvPr>
        </p:nvGraphicFramePr>
        <p:xfrm>
          <a:off x="4142545" y="5202822"/>
          <a:ext cx="768159" cy="481018"/>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8" name="Picture 7">
            <a:hlinkClick r:id="rId21"/>
            <a:extLst>
              <a:ext uri="{FF2B5EF4-FFF2-40B4-BE49-F238E27FC236}">
                <a16:creationId xmlns:a16="http://schemas.microsoft.com/office/drawing/2014/main" id="{65ACA86A-240D-0A9B-3DF1-BE74F1C86A49}"/>
              </a:ext>
            </a:extLst>
          </p:cNvPr>
          <p:cNvPicPr>
            <a:picLocks noChangeAspect="1"/>
          </p:cNvPicPr>
          <p:nvPr/>
        </p:nvPicPr>
        <p:blipFill>
          <a:blip r:embed="rId22"/>
          <a:stretch>
            <a:fillRect/>
          </a:stretch>
        </p:blipFill>
        <p:spPr>
          <a:xfrm>
            <a:off x="5794578" y="2528536"/>
            <a:ext cx="6041821" cy="3927958"/>
          </a:xfrm>
          <a:prstGeom prst="rect">
            <a:avLst/>
          </a:prstGeom>
          <a:effectLst>
            <a:outerShdw blurRad="50800" dist="38100" dir="2700000" algn="tl" rotWithShape="0">
              <a:prstClr val="black">
                <a:alpha val="40000"/>
              </a:prstClr>
            </a:outerShdw>
          </a:effectLst>
        </p:spPr>
      </p:pic>
      <p:cxnSp>
        <p:nvCxnSpPr>
          <p:cNvPr id="9" name="Straight Arrow Connector 8">
            <a:extLst>
              <a:ext uri="{FF2B5EF4-FFF2-40B4-BE49-F238E27FC236}">
                <a16:creationId xmlns:a16="http://schemas.microsoft.com/office/drawing/2014/main" id="{35BF78A8-7D70-66BD-1A4A-5CC7352D4888}"/>
              </a:ext>
            </a:extLst>
          </p:cNvPr>
          <p:cNvCxnSpPr>
            <a:cxnSpLocks/>
            <a:stCxn id="7" idx="3"/>
          </p:cNvCxnSpPr>
          <p:nvPr/>
        </p:nvCxnSpPr>
        <p:spPr>
          <a:xfrm flipV="1">
            <a:off x="4910704" y="4373313"/>
            <a:ext cx="3935114" cy="107001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DBF6479-877D-8CA1-AD2A-DE0815F7E078}"/>
              </a:ext>
            </a:extLst>
          </p:cNvPr>
          <p:cNvSpPr txBox="1"/>
          <p:nvPr/>
        </p:nvSpPr>
        <p:spPr>
          <a:xfrm>
            <a:off x="10085960" y="1902106"/>
            <a:ext cx="1715926" cy="369332"/>
          </a:xfrm>
          <a:prstGeom prst="rect">
            <a:avLst/>
          </a:prstGeom>
          <a:noFill/>
        </p:spPr>
        <p:txBody>
          <a:bodyPr wrap="square">
            <a:spAutoFit/>
          </a:bodyPr>
          <a:lstStyle/>
          <a:p>
            <a:pPr algn="ctr"/>
            <a:r>
              <a:rPr lang="en-AU">
                <a:solidFill>
                  <a:schemeClr val="accent1">
                    <a:lumMod val="50000"/>
                  </a:schemeClr>
                </a:solidFill>
                <a:latin typeface="Candara" panose="020E0502030303020204" pitchFamily="34" charset="0"/>
              </a:rPr>
              <a:t>Dr Chris Brown</a:t>
            </a:r>
          </a:p>
        </p:txBody>
      </p:sp>
      <p:sp>
        <p:nvSpPr>
          <p:cNvPr id="12" name="TextBox 11">
            <a:extLst>
              <a:ext uri="{FF2B5EF4-FFF2-40B4-BE49-F238E27FC236}">
                <a16:creationId xmlns:a16="http://schemas.microsoft.com/office/drawing/2014/main" id="{BA8D4F4E-E0EB-DF39-89E8-D1492B50B4E0}"/>
              </a:ext>
            </a:extLst>
          </p:cNvPr>
          <p:cNvSpPr txBox="1"/>
          <p:nvPr/>
        </p:nvSpPr>
        <p:spPr>
          <a:xfrm>
            <a:off x="379650" y="6115083"/>
            <a:ext cx="6526100" cy="307777"/>
          </a:xfrm>
          <a:prstGeom prst="rect">
            <a:avLst/>
          </a:prstGeom>
          <a:noFill/>
        </p:spPr>
        <p:txBody>
          <a:bodyPr wrap="square">
            <a:spAutoFit/>
          </a:bodyPr>
          <a:lstStyle/>
          <a:p>
            <a:r>
              <a:rPr lang="en-US" sz="1400">
                <a:solidFill>
                  <a:schemeClr val="accent1">
                    <a:lumMod val="75000"/>
                  </a:schemeClr>
                </a:solidFill>
              </a:rPr>
              <a:t>Brown, C.J. &amp; Broadley, A.. (2017). Fishscape.  </a:t>
            </a:r>
            <a:r>
              <a:rPr lang="en-US" sz="1400">
                <a:solidFill>
                  <a:schemeClr val="accent1">
                    <a:lumMod val="75000"/>
                  </a:schemeClr>
                </a:solidFill>
                <a:hlinkClick r:id="rId23">
                  <a:extLst>
                    <a:ext uri="{A12FA001-AC4F-418D-AE19-62706E023703}">
                      <ahyp:hlinkClr xmlns:ahyp="http://schemas.microsoft.com/office/drawing/2018/hyperlinkcolor" val="tx"/>
                    </a:ext>
                  </a:extLst>
                </a:hlinkClick>
              </a:rPr>
              <a:t>https://doi.org/10.25904/1912/4017</a:t>
            </a:r>
            <a:r>
              <a:rPr lang="en-US" sz="1400">
                <a:solidFill>
                  <a:schemeClr val="accent1">
                    <a:lumMod val="75000"/>
                  </a:schemeClr>
                </a:solidFill>
              </a:rPr>
              <a:t> </a:t>
            </a:r>
            <a:endParaRPr lang="en-AU" sz="1400">
              <a:solidFill>
                <a:schemeClr val="accent1">
                  <a:lumMod val="75000"/>
                </a:schemeClr>
              </a:solidFill>
            </a:endParaRPr>
          </a:p>
        </p:txBody>
      </p:sp>
      <p:grpSp>
        <p:nvGrpSpPr>
          <p:cNvPr id="13" name="Group 12">
            <a:extLst>
              <a:ext uri="{FF2B5EF4-FFF2-40B4-BE49-F238E27FC236}">
                <a16:creationId xmlns:a16="http://schemas.microsoft.com/office/drawing/2014/main" id="{2A8797C1-6A76-ECB8-FD63-AFCEB34A97CB}"/>
              </a:ext>
            </a:extLst>
          </p:cNvPr>
          <p:cNvGrpSpPr/>
          <p:nvPr/>
        </p:nvGrpSpPr>
        <p:grpSpPr>
          <a:xfrm>
            <a:off x="467978" y="5426750"/>
            <a:ext cx="1701694" cy="523220"/>
            <a:chOff x="-117" y="207"/>
            <a:chExt cx="898120" cy="399902"/>
          </a:xfrm>
          <a:solidFill>
            <a:schemeClr val="accent2">
              <a:lumMod val="75000"/>
            </a:schemeClr>
          </a:solidFill>
        </p:grpSpPr>
        <p:sp>
          <p:nvSpPr>
            <p:cNvPr id="14" name="Rectangle: Rounded Corners 13">
              <a:extLst>
                <a:ext uri="{FF2B5EF4-FFF2-40B4-BE49-F238E27FC236}">
                  <a16:creationId xmlns:a16="http://schemas.microsoft.com/office/drawing/2014/main" id="{35150B2B-F8FC-D564-487E-438E340D90BD}"/>
                </a:ext>
              </a:extLst>
            </p:cNvPr>
            <p:cNvSpPr/>
            <p:nvPr/>
          </p:nvSpPr>
          <p:spPr>
            <a:xfrm>
              <a:off x="0" y="207"/>
              <a:ext cx="898003" cy="399902"/>
            </a:xfrm>
            <a:prstGeom prst="round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22000D7A-588C-235D-789C-77F21B786408}"/>
                </a:ext>
              </a:extLst>
            </p:cNvPr>
            <p:cNvSpPr txBox="1"/>
            <p:nvPr/>
          </p:nvSpPr>
          <p:spPr>
            <a:xfrm>
              <a:off x="-117" y="13147"/>
              <a:ext cx="858959" cy="36085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a:t>Data citation</a:t>
              </a:r>
              <a:endParaRPr lang="en-AU" sz="2000" kern="1200"/>
            </a:p>
          </p:txBody>
        </p:sp>
      </p:grpSp>
      <p:cxnSp>
        <p:nvCxnSpPr>
          <p:cNvPr id="16" name="Straight Arrow Connector 15">
            <a:extLst>
              <a:ext uri="{FF2B5EF4-FFF2-40B4-BE49-F238E27FC236}">
                <a16:creationId xmlns:a16="http://schemas.microsoft.com/office/drawing/2014/main" id="{00A902D6-E16C-5224-97E8-76A834DED6DA}"/>
              </a:ext>
            </a:extLst>
          </p:cNvPr>
          <p:cNvCxnSpPr>
            <a:cxnSpLocks/>
          </p:cNvCxnSpPr>
          <p:nvPr/>
        </p:nvCxnSpPr>
        <p:spPr>
          <a:xfrm flipH="1">
            <a:off x="4577606" y="5688360"/>
            <a:ext cx="6408" cy="483845"/>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C8B4428-4395-31D6-0E32-629E70A88D2C}"/>
              </a:ext>
            </a:extLst>
          </p:cNvPr>
          <p:cNvSpPr txBox="1"/>
          <p:nvPr/>
        </p:nvSpPr>
        <p:spPr>
          <a:xfrm>
            <a:off x="438797" y="530051"/>
            <a:ext cx="6094206" cy="523220"/>
          </a:xfrm>
          <a:prstGeom prst="rect">
            <a:avLst/>
          </a:prstGeom>
          <a:noFill/>
        </p:spPr>
        <p:txBody>
          <a:bodyPr wrap="square">
            <a:spAutoFit/>
          </a:bodyPr>
          <a:lstStyle/>
          <a:p>
            <a:r>
              <a:rPr lang="en-AU" sz="2800" b="1">
                <a:solidFill>
                  <a:schemeClr val="accent1">
                    <a:lumMod val="50000"/>
                  </a:schemeClr>
                </a:solidFill>
                <a:latin typeface="Candara" panose="020E0502030303020204" pitchFamily="34" charset="0"/>
              </a:rPr>
              <a:t>Data publishing and DOIs</a:t>
            </a:r>
          </a:p>
        </p:txBody>
      </p:sp>
    </p:spTree>
    <p:extLst>
      <p:ext uri="{BB962C8B-B14F-4D97-AF65-F5344CB8AC3E}">
        <p14:creationId xmlns:p14="http://schemas.microsoft.com/office/powerpoint/2010/main" val="3527858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279A5-B4CF-4E37-B674-81CD5CC9F955}"/>
              </a:ext>
            </a:extLst>
          </p:cNvPr>
          <p:cNvSpPr txBox="1"/>
          <p:nvPr/>
        </p:nvSpPr>
        <p:spPr>
          <a:xfrm>
            <a:off x="689542" y="1357418"/>
            <a:ext cx="3185416" cy="4154984"/>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accent1">
                    <a:lumMod val="50000"/>
                  </a:schemeClr>
                </a:solidFill>
                <a:latin typeface="Candara" panose="020E0502030303020204" pitchFamily="34" charset="0"/>
                <a:cs typeface="Arial"/>
              </a:rPr>
              <a:t>Beginner:</a:t>
            </a:r>
          </a:p>
          <a:p>
            <a:endParaRPr lang="en-AU" sz="2000">
              <a:solidFill>
                <a:schemeClr val="accent1">
                  <a:lumMod val="50000"/>
                </a:schemeClr>
              </a:solidFill>
              <a:latin typeface="Candara" panose="020E0502030303020204" pitchFamily="34" charset="0"/>
              <a:cs typeface="Arial"/>
            </a:endParaRPr>
          </a:p>
          <a:p>
            <a:r>
              <a:rPr lang="en-AU" sz="2000">
                <a:solidFill>
                  <a:schemeClr val="accent2">
                    <a:lumMod val="75000"/>
                  </a:schemeClr>
                </a:solidFill>
                <a:latin typeface="Candara" panose="020E0502030303020204" pitchFamily="34" charset="0"/>
              </a:rPr>
              <a:t>Learn </a:t>
            </a:r>
            <a:r>
              <a:rPr lang="en-AU" sz="2000">
                <a:solidFill>
                  <a:schemeClr val="accent1">
                    <a:lumMod val="50000"/>
                  </a:schemeClr>
                </a:solidFill>
                <a:latin typeface="Candara" panose="020E0502030303020204" pitchFamily="34" charset="0"/>
              </a:rPr>
              <a:t>how using a DOI could increase your citation rate:</a:t>
            </a:r>
          </a:p>
          <a:p>
            <a:endParaRPr lang="en-AU" sz="2000">
              <a:solidFill>
                <a:schemeClr val="accent1">
                  <a:lumMod val="50000"/>
                </a:schemeClr>
              </a:solidFill>
              <a:latin typeface="Candara" panose="020E0502030303020204" pitchFamily="34" charset="0"/>
            </a:endParaRPr>
          </a:p>
          <a:p>
            <a:pPr marL="285750" indent="-285750">
              <a:buClr>
                <a:schemeClr val="accent2">
                  <a:lumMod val="75000"/>
                </a:schemeClr>
              </a:buClr>
              <a:buFont typeface="Wingdings" panose="05000000000000000000" pitchFamily="2" charset="2"/>
              <a:buChar char="§"/>
            </a:pPr>
            <a:r>
              <a:rPr lang="en-AU" sz="2000">
                <a:solidFill>
                  <a:schemeClr val="accent1">
                    <a:lumMod val="50000"/>
                  </a:schemeClr>
                </a:solidFill>
                <a:latin typeface="Candara" panose="020E0502030303020204" pitchFamily="34" charset="0"/>
              </a:rPr>
              <a:t>Watch this 5m video </a:t>
            </a:r>
            <a:r>
              <a:rPr lang="en-AU" sz="2000">
                <a:solidFill>
                  <a:schemeClr val="accent2">
                    <a:lumMod val="75000"/>
                  </a:schemeClr>
                </a:solidFill>
                <a:latin typeface="Candara" panose="020E0502030303020204" pitchFamily="34" charset="0"/>
                <a:hlinkClick r:id="rId3"/>
              </a:rPr>
              <a:t>https://www.youtube.com/watch?v=PgqtiY7oZ6k&amp;feature=youtu.be</a:t>
            </a:r>
            <a:endParaRPr lang="en-AU" sz="2000">
              <a:solidFill>
                <a:schemeClr val="accent2">
                  <a:lumMod val="75000"/>
                </a:schemeClr>
              </a:solidFill>
              <a:latin typeface="Candara" panose="020E0502030303020204" pitchFamily="34" charset="0"/>
            </a:endParaRPr>
          </a:p>
          <a:p>
            <a:pPr marL="285750" indent="-285750">
              <a:buClr>
                <a:schemeClr val="accent2">
                  <a:lumMod val="75000"/>
                </a:schemeClr>
              </a:buClr>
              <a:buFont typeface="Wingdings" panose="05000000000000000000" pitchFamily="2" charset="2"/>
              <a:buChar char="§"/>
            </a:pPr>
            <a:endParaRPr lang="en-AU" sz="2000">
              <a:solidFill>
                <a:schemeClr val="accent2">
                  <a:lumMod val="75000"/>
                </a:schemeClr>
              </a:solidFill>
              <a:latin typeface="Candara" panose="020E0502030303020204" pitchFamily="34" charset="0"/>
            </a:endParaRPr>
          </a:p>
          <a:p>
            <a:pPr marL="285750" indent="-285750">
              <a:buClr>
                <a:schemeClr val="accent2">
                  <a:lumMod val="75000"/>
                </a:schemeClr>
              </a:buClr>
              <a:buFont typeface="Wingdings" panose="05000000000000000000" pitchFamily="2" charset="2"/>
              <a:buChar char="§"/>
            </a:pPr>
            <a:r>
              <a:rPr lang="en-AU" sz="2000">
                <a:solidFill>
                  <a:schemeClr val="accent1">
                    <a:lumMod val="50000"/>
                  </a:schemeClr>
                </a:solidFill>
                <a:latin typeface="Candara" panose="020E0502030303020204" pitchFamily="34" charset="0"/>
              </a:rPr>
              <a:t>Read the </a:t>
            </a:r>
            <a:r>
              <a:rPr lang="en-AU" sz="2000">
                <a:solidFill>
                  <a:schemeClr val="accent1">
                    <a:lumMod val="50000"/>
                  </a:schemeClr>
                </a:solidFill>
                <a:latin typeface="Candara" panose="020E0502030303020204" pitchFamily="34" charset="0"/>
                <a:hlinkClick r:id="rId4"/>
              </a:rPr>
              <a:t>ARDC Data Citation Guide</a:t>
            </a:r>
            <a:endParaRPr lang="en-AU" sz="2000">
              <a:solidFill>
                <a:schemeClr val="accent1">
                  <a:lumMod val="50000"/>
                </a:schemeClr>
              </a:solidFill>
              <a:latin typeface="Candara" panose="020E0502030303020204" pitchFamily="34" charset="0"/>
            </a:endParaRPr>
          </a:p>
        </p:txBody>
      </p:sp>
      <p:sp>
        <p:nvSpPr>
          <p:cNvPr id="6" name="TextBox 5">
            <a:extLst>
              <a:ext uri="{FF2B5EF4-FFF2-40B4-BE49-F238E27FC236}">
                <a16:creationId xmlns:a16="http://schemas.microsoft.com/office/drawing/2014/main" id="{880EB554-62C6-4E9C-8F91-99F24110062E}"/>
              </a:ext>
            </a:extLst>
          </p:cNvPr>
          <p:cNvSpPr txBox="1"/>
          <p:nvPr/>
        </p:nvSpPr>
        <p:spPr>
          <a:xfrm>
            <a:off x="3966905" y="1357418"/>
            <a:ext cx="3537669" cy="3200876"/>
          </a:xfrm>
          <a:prstGeom prst="rect">
            <a:avLst/>
          </a:prstGeom>
          <a:noFill/>
        </p:spPr>
        <p:txBody>
          <a:bodyPr wrap="square" lIns="91440" tIns="45720" rIns="91440" bIns="45720" rtlCol="0" anchor="t">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Intermediate:</a:t>
            </a:r>
          </a:p>
          <a:p>
            <a:endParaRPr lang="en-AU" sz="2000">
              <a:latin typeface="Candara" panose="020E0502030303020204" pitchFamily="34" charset="0"/>
              <a:cs typeface="Arial"/>
            </a:endParaRPr>
          </a:p>
          <a:p>
            <a:r>
              <a:rPr lang="en-AU" sz="2000">
                <a:solidFill>
                  <a:schemeClr val="accent2">
                    <a:lumMod val="75000"/>
                  </a:schemeClr>
                </a:solidFill>
                <a:latin typeface="Candara" panose="020E0502030303020204" pitchFamily="34" charset="0"/>
              </a:rPr>
              <a:t>Ensure data </a:t>
            </a:r>
            <a:r>
              <a:rPr lang="en-AU" sz="2000">
                <a:solidFill>
                  <a:schemeClr val="accent1">
                    <a:lumMod val="50000"/>
                  </a:schemeClr>
                </a:solidFill>
                <a:latin typeface="Candara" panose="020E0502030303020204" pitchFamily="34" charset="0"/>
              </a:rPr>
              <a:t>you associate with a publication </a:t>
            </a:r>
            <a:r>
              <a:rPr lang="en-AU" sz="2000">
                <a:solidFill>
                  <a:schemeClr val="accent2">
                    <a:lumMod val="75000"/>
                  </a:schemeClr>
                </a:solidFill>
                <a:latin typeface="Candara" panose="020E0502030303020204" pitchFamily="34" charset="0"/>
              </a:rPr>
              <a:t>has a DOI </a:t>
            </a:r>
            <a:r>
              <a:rPr lang="en-AU" sz="2000">
                <a:solidFill>
                  <a:schemeClr val="accent1">
                    <a:lumMod val="50000"/>
                  </a:schemeClr>
                </a:solidFill>
                <a:latin typeface="Candara" panose="020E0502030303020204" pitchFamily="34" charset="0"/>
              </a:rPr>
              <a:t>– talk to your library for guidance. </a:t>
            </a:r>
          </a:p>
          <a:p>
            <a:endParaRPr lang="en-AU" sz="2000">
              <a:solidFill>
                <a:schemeClr val="accent1">
                  <a:lumMod val="50000"/>
                </a:schemeClr>
              </a:solidFill>
              <a:latin typeface="Candara" panose="020E0502030303020204" pitchFamily="34" charset="0"/>
            </a:endParaRPr>
          </a:p>
          <a:p>
            <a:r>
              <a:rPr lang="en-AU" sz="2000">
                <a:solidFill>
                  <a:schemeClr val="accent1">
                    <a:lumMod val="50000"/>
                  </a:schemeClr>
                </a:solidFill>
                <a:latin typeface="Candara" panose="020E0502030303020204" pitchFamily="34" charset="0"/>
              </a:rPr>
              <a:t>Identifier services: </a:t>
            </a:r>
            <a:r>
              <a:rPr lang="en-AU" sz="2000">
                <a:solidFill>
                  <a:schemeClr val="accent1">
                    <a:lumMod val="50000"/>
                  </a:schemeClr>
                </a:solidFill>
                <a:latin typeface="Candara" panose="020E0502030303020204" pitchFamily="34" charset="0"/>
                <a:hlinkClick r:id="rId5"/>
              </a:rPr>
              <a:t>https://ardc.edu.au/services/identifier/</a:t>
            </a:r>
            <a:r>
              <a:rPr lang="en-AU" sz="2000">
                <a:solidFill>
                  <a:schemeClr val="accent1">
                    <a:lumMod val="50000"/>
                  </a:schemeClr>
                </a:solidFill>
                <a:latin typeface="Candara" panose="020E0502030303020204" pitchFamily="34" charset="0"/>
              </a:rPr>
              <a:t> </a:t>
            </a:r>
          </a:p>
          <a:p>
            <a:endParaRPr lang="en-AU">
              <a:solidFill>
                <a:schemeClr val="accent1">
                  <a:lumMod val="50000"/>
                </a:schemeClr>
              </a:solidFill>
              <a:latin typeface="Candara" panose="020E0502030303020204" pitchFamily="34" charset="0"/>
            </a:endParaRPr>
          </a:p>
        </p:txBody>
      </p:sp>
      <p:sp>
        <p:nvSpPr>
          <p:cNvPr id="7" name="TextBox 6">
            <a:extLst>
              <a:ext uri="{FF2B5EF4-FFF2-40B4-BE49-F238E27FC236}">
                <a16:creationId xmlns:a16="http://schemas.microsoft.com/office/drawing/2014/main" id="{5B6C085F-CA6A-4C25-8DEF-07B91C28C184}"/>
              </a:ext>
            </a:extLst>
          </p:cNvPr>
          <p:cNvSpPr txBox="1"/>
          <p:nvPr/>
        </p:nvSpPr>
        <p:spPr>
          <a:xfrm>
            <a:off x="7689774" y="1357999"/>
            <a:ext cx="3537669" cy="4985980"/>
          </a:xfrm>
          <a:prstGeom prst="rect">
            <a:avLst/>
          </a:prstGeom>
          <a:noFill/>
        </p:spPr>
        <p:txBody>
          <a:bodyPr wrap="square" rtlCol="0">
            <a:spAutoFit/>
          </a:bodyPr>
          <a:lstStyle/>
          <a:p>
            <a:r>
              <a:rPr lang="en-AU" sz="2000" b="1">
                <a:solidFill>
                  <a:schemeClr val="tx2">
                    <a:lumMod val="75000"/>
                  </a:schemeClr>
                </a:solidFill>
                <a:latin typeface="Candara" panose="020E0502030303020204" pitchFamily="34" charset="0"/>
                <a:cs typeface="Arial"/>
              </a:rPr>
              <a:t>        </a:t>
            </a:r>
            <a:r>
              <a:rPr lang="en-AU" sz="2400" b="1">
                <a:solidFill>
                  <a:schemeClr val="tx2">
                    <a:lumMod val="75000"/>
                  </a:schemeClr>
                </a:solidFill>
                <a:latin typeface="Candara" panose="020E0502030303020204" pitchFamily="34" charset="0"/>
                <a:cs typeface="Arial"/>
              </a:rPr>
              <a:t>Advanced</a:t>
            </a:r>
            <a:r>
              <a:rPr lang="en-AU" sz="2400">
                <a:solidFill>
                  <a:schemeClr val="tx2">
                    <a:lumMod val="75000"/>
                  </a:schemeClr>
                </a:solidFill>
                <a:latin typeface="Candara" panose="020E0502030303020204" pitchFamily="34" charset="0"/>
                <a:cs typeface="Arial"/>
              </a:rPr>
              <a:t>:</a:t>
            </a:r>
          </a:p>
          <a:p>
            <a:endParaRPr lang="en-AU" sz="2000">
              <a:latin typeface="Candara" panose="020E0502030303020204" pitchFamily="34" charset="0"/>
              <a:cs typeface="Arial"/>
            </a:endParaRPr>
          </a:p>
          <a:p>
            <a:r>
              <a:rPr lang="en-AU" sz="2000">
                <a:solidFill>
                  <a:schemeClr val="accent1">
                    <a:lumMod val="50000"/>
                  </a:schemeClr>
                </a:solidFill>
                <a:latin typeface="Candara" panose="020E0502030303020204" pitchFamily="34" charset="0"/>
              </a:rPr>
              <a:t>Ensure all data and all associated publications have been assigned DOIs and reference each other. </a:t>
            </a:r>
          </a:p>
          <a:p>
            <a:endParaRPr lang="en-AU" sz="2000">
              <a:solidFill>
                <a:schemeClr val="accent1">
                  <a:lumMod val="50000"/>
                </a:schemeClr>
              </a:solidFill>
              <a:latin typeface="Candara" panose="020E0502030303020204" pitchFamily="34" charset="0"/>
            </a:endParaRPr>
          </a:p>
          <a:p>
            <a:r>
              <a:rPr lang="en-AU" sz="2000">
                <a:solidFill>
                  <a:schemeClr val="accent1">
                    <a:lumMod val="50000"/>
                  </a:schemeClr>
                </a:solidFill>
                <a:latin typeface="Candara" panose="020E0502030303020204" pitchFamily="34" charset="0"/>
              </a:rPr>
              <a:t>This will help make your research data discoverable, potentially accessible and re-useable.  It will also support </a:t>
            </a:r>
            <a:r>
              <a:rPr lang="en-AU" sz="2000">
                <a:solidFill>
                  <a:schemeClr val="accent2">
                    <a:lumMod val="75000"/>
                  </a:schemeClr>
                </a:solidFill>
                <a:latin typeface="Candara" panose="020E0502030303020204" pitchFamily="34" charset="0"/>
              </a:rPr>
              <a:t>reproducible research </a:t>
            </a:r>
            <a:r>
              <a:rPr lang="en-AU" sz="2000">
                <a:solidFill>
                  <a:schemeClr val="accent1">
                    <a:lumMod val="50000"/>
                  </a:schemeClr>
                </a:solidFill>
                <a:latin typeface="Candara" panose="020E0502030303020204" pitchFamily="34" charset="0"/>
              </a:rPr>
              <a:t>practices.</a:t>
            </a:r>
          </a:p>
          <a:p>
            <a:endParaRPr lang="en-AU">
              <a:solidFill>
                <a:schemeClr val="accent1">
                  <a:lumMod val="50000"/>
                </a:schemeClr>
              </a:solidFill>
              <a:latin typeface="Candara" panose="020E0502030303020204" pitchFamily="34" charset="0"/>
            </a:endParaRPr>
          </a:p>
          <a:p>
            <a:endParaRPr lang="en-AU">
              <a:solidFill>
                <a:schemeClr val="accent1">
                  <a:lumMod val="50000"/>
                </a:schemeClr>
              </a:solidFill>
              <a:latin typeface="Candara" panose="020E0502030303020204" pitchFamily="34" charset="0"/>
            </a:endParaRPr>
          </a:p>
          <a:p>
            <a:endParaRPr lang="en-AU">
              <a:solidFill>
                <a:schemeClr val="accent1">
                  <a:lumMod val="50000"/>
                </a:schemeClr>
              </a:solidFill>
              <a:latin typeface="Candara" panose="020E0502030303020204" pitchFamily="34" charset="0"/>
            </a:endParaRPr>
          </a:p>
        </p:txBody>
      </p:sp>
      <p:pic>
        <p:nvPicPr>
          <p:cNvPr id="9" name="Graphic 8" descr="Checklist with solid fill">
            <a:extLst>
              <a:ext uri="{FF2B5EF4-FFF2-40B4-BE49-F238E27FC236}">
                <a16:creationId xmlns:a16="http://schemas.microsoft.com/office/drawing/2014/main" id="{BCDE6350-6984-4EC6-8934-1B4C83F2E5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449" y="1357418"/>
            <a:ext cx="481633" cy="481633"/>
          </a:xfrm>
          <a:prstGeom prst="rect">
            <a:avLst/>
          </a:prstGeom>
        </p:spPr>
      </p:pic>
      <p:pic>
        <p:nvPicPr>
          <p:cNvPr id="10" name="Graphic 9" descr="Checklist with solid fill">
            <a:extLst>
              <a:ext uri="{FF2B5EF4-FFF2-40B4-BE49-F238E27FC236}">
                <a16:creationId xmlns:a16="http://schemas.microsoft.com/office/drawing/2014/main" id="{E8286FB7-80B7-4264-9104-09C91ECDF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66905" y="1357418"/>
            <a:ext cx="481633" cy="481633"/>
          </a:xfrm>
          <a:prstGeom prst="rect">
            <a:avLst/>
          </a:prstGeom>
        </p:spPr>
      </p:pic>
      <p:pic>
        <p:nvPicPr>
          <p:cNvPr id="11" name="Graphic 10" descr="Checklist with solid fill">
            <a:extLst>
              <a:ext uri="{FF2B5EF4-FFF2-40B4-BE49-F238E27FC236}">
                <a16:creationId xmlns:a16="http://schemas.microsoft.com/office/drawing/2014/main" id="{6550A74F-F217-4B1B-81DF-BDEBB0F1E2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9774" y="1357417"/>
            <a:ext cx="481633" cy="481633"/>
          </a:xfrm>
          <a:prstGeom prst="rect">
            <a:avLst/>
          </a:prstGeom>
        </p:spPr>
      </p:pic>
    </p:spTree>
    <p:extLst>
      <p:ext uri="{BB962C8B-B14F-4D97-AF65-F5344CB8AC3E}">
        <p14:creationId xmlns:p14="http://schemas.microsoft.com/office/powerpoint/2010/main" val="745066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0C6F6C-FD19-49E3-9405-9294BB849B49}"/>
              </a:ext>
            </a:extLst>
          </p:cNvPr>
          <p:cNvSpPr txBox="1"/>
          <p:nvPr/>
        </p:nvSpPr>
        <p:spPr>
          <a:xfrm>
            <a:off x="1087586" y="2937034"/>
            <a:ext cx="10380065" cy="2923877"/>
          </a:xfrm>
          <a:prstGeom prst="rect">
            <a:avLst/>
          </a:prstGeom>
          <a:noFill/>
        </p:spPr>
        <p:txBody>
          <a:bodyPr wrap="square">
            <a:spAutoFit/>
          </a:bodyPr>
          <a:lstStyle/>
          <a:p>
            <a:pPr fontAlgn="base"/>
            <a:r>
              <a:rPr lang="en-US" sz="2800" b="1">
                <a:solidFill>
                  <a:srgbClr val="FF0000"/>
                </a:solidFill>
                <a:latin typeface="Candara" panose="020E0502030303020204" pitchFamily="34" charset="0"/>
              </a:rPr>
              <a:t>BUT</a:t>
            </a:r>
            <a:br>
              <a:rPr lang="en-US" sz="2800">
                <a:latin typeface="Candara" panose="020E0502030303020204" pitchFamily="34" charset="0"/>
              </a:rPr>
            </a:br>
            <a:endParaRPr lang="en-US" sz="1600">
              <a:latin typeface="Candara" panose="020E0502030303020204" pitchFamily="34" charset="0"/>
            </a:endParaRPr>
          </a:p>
          <a:p>
            <a:pPr fontAlgn="base"/>
            <a:r>
              <a:rPr lang="en-AU" sz="2800">
                <a:solidFill>
                  <a:schemeClr val="accent1">
                    <a:lumMod val="50000"/>
                  </a:schemeClr>
                </a:solidFill>
                <a:latin typeface="Candara" panose="020E0502030303020204" pitchFamily="34" charset="0"/>
              </a:rPr>
              <a:t>What if a research partner organisation believes your “sensitive” data has been made available to others (i.e. through a data breach).</a:t>
            </a:r>
            <a:br>
              <a:rPr lang="en-AU" sz="2800">
                <a:solidFill>
                  <a:schemeClr val="accent1">
                    <a:lumMod val="50000"/>
                  </a:schemeClr>
                </a:solidFill>
                <a:latin typeface="Candara" panose="020E0502030303020204" pitchFamily="34" charset="0"/>
              </a:rPr>
            </a:br>
            <a:endParaRPr lang="en-AU" sz="2800">
              <a:solidFill>
                <a:schemeClr val="accent1">
                  <a:lumMod val="50000"/>
                </a:schemeClr>
              </a:solidFill>
              <a:latin typeface="Candara" panose="020E0502030303020204" pitchFamily="34" charset="0"/>
            </a:endParaRPr>
          </a:p>
          <a:p>
            <a:pPr fontAlgn="base"/>
            <a:r>
              <a:rPr lang="en-AU" sz="2800">
                <a:solidFill>
                  <a:schemeClr val="accent1">
                    <a:lumMod val="50000"/>
                  </a:schemeClr>
                </a:solidFill>
                <a:latin typeface="Candara" panose="020E0502030303020204" pitchFamily="34" charset="0"/>
              </a:rPr>
              <a:t>Could you show that steps were taken to avoid this or show that it couldn’t happen?</a:t>
            </a:r>
          </a:p>
        </p:txBody>
      </p:sp>
      <p:sp>
        <p:nvSpPr>
          <p:cNvPr id="5" name="TextBox 4">
            <a:extLst>
              <a:ext uri="{FF2B5EF4-FFF2-40B4-BE49-F238E27FC236}">
                <a16:creationId xmlns:a16="http://schemas.microsoft.com/office/drawing/2014/main" id="{BF92348B-3094-45E5-810E-833AC8FF373F}"/>
              </a:ext>
            </a:extLst>
          </p:cNvPr>
          <p:cNvSpPr txBox="1"/>
          <p:nvPr/>
        </p:nvSpPr>
        <p:spPr>
          <a:xfrm>
            <a:off x="935326" y="964404"/>
            <a:ext cx="3636673" cy="1569660"/>
          </a:xfrm>
          <a:prstGeom prst="rect">
            <a:avLst/>
          </a:prstGeom>
          <a:noFill/>
        </p:spPr>
        <p:txBody>
          <a:bodyPr wrap="square">
            <a:spAutoFit/>
          </a:bodyPr>
          <a:lstStyle/>
          <a:p>
            <a:pPr algn="ctr" fontAlgn="base"/>
            <a:r>
              <a:rPr lang="en-AU" sz="3200">
                <a:solidFill>
                  <a:schemeClr val="accent1">
                    <a:lumMod val="50000"/>
                  </a:schemeClr>
                </a:solidFill>
                <a:latin typeface="Candara" panose="020E0502030303020204" pitchFamily="34" charset="0"/>
              </a:rPr>
              <a:t>Wow, that’s </a:t>
            </a:r>
          </a:p>
          <a:p>
            <a:pPr algn="ctr" fontAlgn="base"/>
            <a:r>
              <a:rPr lang="en-AU" sz="3200">
                <a:solidFill>
                  <a:schemeClr val="accent1">
                    <a:lumMod val="50000"/>
                  </a:schemeClr>
                </a:solidFill>
                <a:latin typeface="Candara" panose="020E0502030303020204" pitchFamily="34" charset="0"/>
              </a:rPr>
              <a:t>TEN reproducible research things!</a:t>
            </a:r>
          </a:p>
        </p:txBody>
      </p:sp>
      <p:pic>
        <p:nvPicPr>
          <p:cNvPr id="4" name="Graphic 3" descr="Fireworks with solid fill">
            <a:extLst>
              <a:ext uri="{FF2B5EF4-FFF2-40B4-BE49-F238E27FC236}">
                <a16:creationId xmlns:a16="http://schemas.microsoft.com/office/drawing/2014/main" id="{43EFFA0A-8A55-4DAA-BAAC-ABF747C0DE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9179" y="566201"/>
            <a:ext cx="2463437" cy="2463437"/>
          </a:xfrm>
          <a:prstGeom prst="rect">
            <a:avLst/>
          </a:prstGeom>
        </p:spPr>
      </p:pic>
      <p:pic>
        <p:nvPicPr>
          <p:cNvPr id="7" name="Graphic 6" descr="Shooting star with solid fill">
            <a:extLst>
              <a:ext uri="{FF2B5EF4-FFF2-40B4-BE49-F238E27FC236}">
                <a16:creationId xmlns:a16="http://schemas.microsoft.com/office/drawing/2014/main" id="{D9314311-8EF0-4619-980C-C45723CF31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27029" y="824233"/>
            <a:ext cx="1798530" cy="1798530"/>
          </a:xfrm>
          <a:prstGeom prst="rect">
            <a:avLst/>
          </a:prstGeom>
        </p:spPr>
      </p:pic>
      <p:pic>
        <p:nvPicPr>
          <p:cNvPr id="9" name="Graphic 8" descr="Balloons with solid fill">
            <a:extLst>
              <a:ext uri="{FF2B5EF4-FFF2-40B4-BE49-F238E27FC236}">
                <a16:creationId xmlns:a16="http://schemas.microsoft.com/office/drawing/2014/main" id="{BBD31DB8-1ADF-4016-A1C9-2843706641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75560" y="778234"/>
            <a:ext cx="1890528" cy="1890528"/>
          </a:xfrm>
          <a:prstGeom prst="rect">
            <a:avLst/>
          </a:prstGeom>
        </p:spPr>
      </p:pic>
    </p:spTree>
    <p:extLst>
      <p:ext uri="{BB962C8B-B14F-4D97-AF65-F5344CB8AC3E}">
        <p14:creationId xmlns:p14="http://schemas.microsoft.com/office/powerpoint/2010/main" val="1197491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05447C9F-8432-4CEB-9754-B489B9DE0E1F}"/>
              </a:ext>
            </a:extLst>
          </p:cNvPr>
          <p:cNvGraphicFramePr>
            <a:graphicFrameLocks/>
          </p:cNvGraphicFramePr>
          <p:nvPr>
            <p:extLst>
              <p:ext uri="{D42A27DB-BD31-4B8C-83A1-F6EECF244321}">
                <p14:modId xmlns:p14="http://schemas.microsoft.com/office/powerpoint/2010/main" val="1277204829"/>
              </p:ext>
            </p:extLst>
          </p:nvPr>
        </p:nvGraphicFramePr>
        <p:xfrm>
          <a:off x="1760363" y="1884923"/>
          <a:ext cx="8671273" cy="4119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A7C863B8-0F40-4811-86F1-0E8C45061026}"/>
              </a:ext>
            </a:extLst>
          </p:cNvPr>
          <p:cNvSpPr/>
          <p:nvPr/>
        </p:nvSpPr>
        <p:spPr>
          <a:xfrm>
            <a:off x="1265815" y="709840"/>
            <a:ext cx="9660367" cy="1077218"/>
          </a:xfrm>
          <a:prstGeom prst="rect">
            <a:avLst/>
          </a:prstGeom>
        </p:spPr>
        <p:txBody>
          <a:bodyPr wrap="square">
            <a:spAutoFit/>
          </a:bodyPr>
          <a:lstStyle/>
          <a:p>
            <a:pPr fontAlgn="base"/>
            <a:r>
              <a:rPr lang="en-US" sz="3200">
                <a:solidFill>
                  <a:schemeClr val="accent1">
                    <a:lumMod val="50000"/>
                  </a:schemeClr>
                </a:solidFill>
                <a:latin typeface="Candara" panose="020E0502030303020204" pitchFamily="34" charset="0"/>
              </a:rPr>
              <a:t>YOU COULD!                We’ve learned so many new skills!</a:t>
            </a:r>
            <a:br>
              <a:rPr lang="en-US" sz="3200">
                <a:solidFill>
                  <a:schemeClr val="accent1">
                    <a:lumMod val="50000"/>
                  </a:schemeClr>
                </a:solidFill>
                <a:latin typeface="Candara" panose="020E0502030303020204" pitchFamily="34" charset="0"/>
              </a:rPr>
            </a:br>
            <a:endParaRPr lang="en-AU" sz="3200">
              <a:solidFill>
                <a:schemeClr val="accent1">
                  <a:lumMod val="50000"/>
                </a:schemeClr>
              </a:solidFill>
              <a:latin typeface="Candara" panose="020E0502030303020204" pitchFamily="34" charset="0"/>
            </a:endParaRPr>
          </a:p>
        </p:txBody>
      </p:sp>
    </p:spTree>
    <p:extLst>
      <p:ext uri="{BB962C8B-B14F-4D97-AF65-F5344CB8AC3E}">
        <p14:creationId xmlns:p14="http://schemas.microsoft.com/office/powerpoint/2010/main" val="3109257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844916-26B2-424C-B8C2-1A2698EF8D41}"/>
              </a:ext>
            </a:extLst>
          </p:cNvPr>
          <p:cNvSpPr txBox="1"/>
          <p:nvPr/>
        </p:nvSpPr>
        <p:spPr>
          <a:xfrm>
            <a:off x="1127465" y="2608512"/>
            <a:ext cx="10404629" cy="769441"/>
          </a:xfrm>
          <a:prstGeom prst="rect">
            <a:avLst/>
          </a:prstGeom>
          <a:noFill/>
        </p:spPr>
        <p:txBody>
          <a:bodyPr wrap="square">
            <a:spAutoFit/>
          </a:bodyPr>
          <a:lstStyle/>
          <a:p>
            <a:pPr fontAlgn="base"/>
            <a:r>
              <a:rPr lang="en-US" sz="4400">
                <a:solidFill>
                  <a:schemeClr val="accent1">
                    <a:lumMod val="50000"/>
                  </a:schemeClr>
                </a:solidFill>
                <a:latin typeface="Candara" panose="020E0502030303020204" pitchFamily="34" charset="0"/>
              </a:rPr>
              <a:t>So, what changes are </a:t>
            </a:r>
            <a:r>
              <a:rPr lang="en-US" sz="4400" b="1" i="1">
                <a:solidFill>
                  <a:schemeClr val="accent2">
                    <a:lumMod val="75000"/>
                  </a:schemeClr>
                </a:solidFill>
                <a:latin typeface="Candara" panose="020E0502030303020204" pitchFamily="34" charset="0"/>
              </a:rPr>
              <a:t>you</a:t>
            </a:r>
            <a:r>
              <a:rPr lang="en-US" sz="4400">
                <a:solidFill>
                  <a:schemeClr val="accent1">
                    <a:lumMod val="50000"/>
                  </a:schemeClr>
                </a:solidFill>
                <a:latin typeface="Candara" panose="020E0502030303020204" pitchFamily="34" charset="0"/>
              </a:rPr>
              <a:t> going to make?</a:t>
            </a:r>
          </a:p>
        </p:txBody>
      </p:sp>
    </p:spTree>
    <p:extLst>
      <p:ext uri="{BB962C8B-B14F-4D97-AF65-F5344CB8AC3E}">
        <p14:creationId xmlns:p14="http://schemas.microsoft.com/office/powerpoint/2010/main" val="2611643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34EC65-0599-4FBE-BE8D-303B681D566D}"/>
              </a:ext>
            </a:extLst>
          </p:cNvPr>
          <p:cNvSpPr/>
          <p:nvPr/>
        </p:nvSpPr>
        <p:spPr>
          <a:xfrm>
            <a:off x="609601" y="1057026"/>
            <a:ext cx="10710929" cy="3939540"/>
          </a:xfrm>
          <a:prstGeom prst="rect">
            <a:avLst/>
          </a:prstGeom>
        </p:spPr>
        <p:txBody>
          <a:bodyPr wrap="square" lIns="121920" tIns="60960" rIns="121920" bIns="60960" anchor="t">
            <a:spAutoFit/>
          </a:bodyPr>
          <a:lstStyle/>
          <a:p>
            <a:pPr algn="ctr" fontAlgn="base"/>
            <a:r>
              <a:rPr lang="en-US" sz="3200" b="1">
                <a:solidFill>
                  <a:schemeClr val="accent1">
                    <a:lumMod val="50000"/>
                  </a:schemeClr>
                </a:solidFill>
                <a:latin typeface="Candara" panose="020E0502030303020204" pitchFamily="34" charset="0"/>
              </a:rPr>
              <a:t>Sorting Out the FACS: A Devil in the Details</a:t>
            </a:r>
          </a:p>
          <a:p>
            <a:pPr algn="ctr" fontAlgn="base"/>
            <a:endParaRPr lang="en-US" sz="3200">
              <a:solidFill>
                <a:schemeClr val="accent1">
                  <a:lumMod val="50000"/>
                </a:schemeClr>
              </a:solidFill>
              <a:latin typeface="Candara" panose="020E0502030303020204" pitchFamily="34" charset="0"/>
              <a:hlinkClick r:id="rId2">
                <a:extLst>
                  <a:ext uri="{A12FA001-AC4F-418D-AE19-62706E023703}">
                    <ahyp:hlinkClr xmlns:ahyp="http://schemas.microsoft.com/office/drawing/2018/hyperlinkcolor" val="tx"/>
                  </a:ext>
                </a:extLst>
              </a:hlinkClick>
            </a:endParaRPr>
          </a:p>
          <a:p>
            <a:pPr algn="ctr" fontAlgn="base"/>
            <a:r>
              <a:rPr lang="en-US" sz="3200">
                <a:solidFill>
                  <a:schemeClr val="accent1">
                    <a:lumMod val="50000"/>
                  </a:schemeClr>
                </a:solidFill>
                <a:latin typeface="Candara" panose="020E0502030303020204" pitchFamily="34" charset="0"/>
              </a:rPr>
              <a:t>Two labs spent a year trying to work out why they got different results on the same experiment …</a:t>
            </a:r>
            <a:br>
              <a:rPr lang="en-US" sz="3200">
                <a:solidFill>
                  <a:schemeClr val="accent1">
                    <a:lumMod val="50000"/>
                  </a:schemeClr>
                </a:solidFill>
                <a:latin typeface="Candara" panose="020E0502030303020204" pitchFamily="34" charset="0"/>
              </a:rPr>
            </a:br>
            <a:endParaRPr lang="en-US" sz="3200">
              <a:solidFill>
                <a:schemeClr val="accent1">
                  <a:lumMod val="50000"/>
                </a:schemeClr>
              </a:solidFill>
              <a:latin typeface="Candara" panose="020E0502030303020204" pitchFamily="34" charset="0"/>
              <a:cs typeface="Calibri"/>
            </a:endParaRPr>
          </a:p>
          <a:p>
            <a:pPr algn="ctr"/>
            <a:r>
              <a:rPr lang="en-US" sz="3200" i="1">
                <a:solidFill>
                  <a:schemeClr val="accent2">
                    <a:lumMod val="75000"/>
                  </a:schemeClr>
                </a:solidFill>
                <a:latin typeface="Candara" panose="020E0502030303020204" pitchFamily="34" charset="0"/>
              </a:rPr>
              <a:t>Answer:</a:t>
            </a:r>
            <a:br>
              <a:rPr lang="en-US" sz="3200">
                <a:solidFill>
                  <a:schemeClr val="accent1">
                    <a:lumMod val="50000"/>
                  </a:schemeClr>
                </a:solidFill>
                <a:latin typeface="Candara" panose="020E0502030303020204" pitchFamily="34" charset="0"/>
              </a:rPr>
            </a:br>
            <a:r>
              <a:rPr lang="en-US" sz="3200">
                <a:solidFill>
                  <a:schemeClr val="accent1">
                    <a:lumMod val="50000"/>
                  </a:schemeClr>
                </a:solidFill>
                <a:latin typeface="Candara" panose="020E0502030303020204" pitchFamily="34" charset="0"/>
                <a:cs typeface="Calibri"/>
              </a:rPr>
              <a:t>One sample was stirred at speed, the other gently rocked.</a:t>
            </a:r>
          </a:p>
          <a:p>
            <a:pPr algn="ctr" fontAlgn="base"/>
            <a:endParaRPr lang="en-AU" sz="2400">
              <a:hlinkClick r:id="rId2"/>
            </a:endParaRPr>
          </a:p>
        </p:txBody>
      </p:sp>
      <p:sp>
        <p:nvSpPr>
          <p:cNvPr id="3" name="TextBox 2">
            <a:extLst>
              <a:ext uri="{FF2B5EF4-FFF2-40B4-BE49-F238E27FC236}">
                <a16:creationId xmlns:a16="http://schemas.microsoft.com/office/drawing/2014/main" id="{78295131-B3CE-4DB9-9D38-876CC3308615}"/>
              </a:ext>
            </a:extLst>
          </p:cNvPr>
          <p:cNvSpPr txBox="1"/>
          <p:nvPr/>
        </p:nvSpPr>
        <p:spPr>
          <a:xfrm>
            <a:off x="1046153" y="5811171"/>
            <a:ext cx="10274377" cy="543867"/>
          </a:xfrm>
          <a:prstGeom prst="rect">
            <a:avLst/>
          </a:prstGeom>
          <a:noFill/>
        </p:spPr>
        <p:txBody>
          <a:bodyPr wrap="square">
            <a:spAutoFit/>
          </a:bodyPr>
          <a:lstStyle/>
          <a:p>
            <a:pPr algn="ctr"/>
            <a:r>
              <a:rPr lang="en-US" sz="1467">
                <a:solidFill>
                  <a:schemeClr val="accent1">
                    <a:lumMod val="50000"/>
                  </a:schemeClr>
                </a:solidFill>
                <a:latin typeface="Candara" panose="020E0502030303020204" pitchFamily="34" charset="0"/>
              </a:rPr>
              <a:t>Hines, W. C., </a:t>
            </a:r>
            <a:r>
              <a:rPr lang="en-US" sz="1467" err="1">
                <a:solidFill>
                  <a:schemeClr val="accent1">
                    <a:lumMod val="50000"/>
                  </a:schemeClr>
                </a:solidFill>
                <a:latin typeface="Candara" panose="020E0502030303020204" pitchFamily="34" charset="0"/>
              </a:rPr>
              <a:t>Su</a:t>
            </a:r>
            <a:r>
              <a:rPr lang="en-US" sz="1467">
                <a:solidFill>
                  <a:schemeClr val="accent1">
                    <a:lumMod val="50000"/>
                  </a:schemeClr>
                </a:solidFill>
                <a:latin typeface="Candara" panose="020E0502030303020204" pitchFamily="34" charset="0"/>
              </a:rPr>
              <a:t>, Y., Kuhn, I., </a:t>
            </a:r>
            <a:r>
              <a:rPr lang="en-US" sz="1467" err="1">
                <a:solidFill>
                  <a:schemeClr val="accent1">
                    <a:lumMod val="50000"/>
                  </a:schemeClr>
                </a:solidFill>
                <a:latin typeface="Candara" panose="020E0502030303020204" pitchFamily="34" charset="0"/>
              </a:rPr>
              <a:t>Polyak</a:t>
            </a:r>
            <a:r>
              <a:rPr lang="en-US" sz="1467">
                <a:solidFill>
                  <a:schemeClr val="accent1">
                    <a:lumMod val="50000"/>
                  </a:schemeClr>
                </a:solidFill>
                <a:latin typeface="Candara" panose="020E0502030303020204" pitchFamily="34" charset="0"/>
              </a:rPr>
              <a:t>, K., &amp; Bissell, M. J. (2014). Sorting out the FACS: A devil in the details [Cell reports commentary]. Cell press. http://doi.org/10.1016/j.celrep.2014.02.021 </a:t>
            </a:r>
            <a:endParaRPr lang="en-AU" sz="1467">
              <a:solidFill>
                <a:schemeClr val="accent1">
                  <a:lumMod val="50000"/>
                </a:schemeClr>
              </a:solidFill>
              <a:latin typeface="Candara" panose="020E0502030303020204" pitchFamily="34" charset="0"/>
            </a:endParaRPr>
          </a:p>
        </p:txBody>
      </p:sp>
    </p:spTree>
    <p:extLst>
      <p:ext uri="{BB962C8B-B14F-4D97-AF65-F5344CB8AC3E}">
        <p14:creationId xmlns:p14="http://schemas.microsoft.com/office/powerpoint/2010/main" val="795935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alking up a flight of stairs&#10;&#10;Description automatically generated with low confidence">
            <a:extLst>
              <a:ext uri="{FF2B5EF4-FFF2-40B4-BE49-F238E27FC236}">
                <a16:creationId xmlns:a16="http://schemas.microsoft.com/office/drawing/2014/main" id="{8FDED18C-C1CA-4107-AE36-8080CA64C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777" y="1543550"/>
            <a:ext cx="7673735" cy="4316476"/>
          </a:xfrm>
          <a:prstGeom prst="rect">
            <a:avLst/>
          </a:prstGeom>
        </p:spPr>
      </p:pic>
      <p:sp>
        <p:nvSpPr>
          <p:cNvPr id="2" name="TextBox 1">
            <a:extLst>
              <a:ext uri="{FF2B5EF4-FFF2-40B4-BE49-F238E27FC236}">
                <a16:creationId xmlns:a16="http://schemas.microsoft.com/office/drawing/2014/main" id="{C5BBFCD4-9B5E-440F-B375-B4A173926BBA}"/>
              </a:ext>
            </a:extLst>
          </p:cNvPr>
          <p:cNvSpPr txBox="1"/>
          <p:nvPr/>
        </p:nvSpPr>
        <p:spPr>
          <a:xfrm>
            <a:off x="678536" y="1543550"/>
            <a:ext cx="3672182" cy="4636008"/>
          </a:xfrm>
          <a:prstGeom prst="rect">
            <a:avLst/>
          </a:prstGeom>
        </p:spPr>
        <p:txBody>
          <a:bodyPr vert="horz" lIns="0" tIns="0" rIns="0" bIns="0" numCol="1" rtlCol="0" anchor="t">
            <a:normAutofit lnSpcReduction="10000"/>
          </a:bodyPr>
          <a:lstStyle/>
          <a:p>
            <a:pPr marL="457200" indent="-457200">
              <a:lnSpc>
                <a:spcPct val="114000"/>
              </a:lnSpc>
              <a:spcAft>
                <a:spcPts val="800"/>
              </a:spcAft>
              <a:buClr>
                <a:schemeClr val="accent1">
                  <a:lumMod val="75000"/>
                </a:schemeClr>
              </a:buClr>
              <a:buFont typeface="+mj-lt"/>
              <a:buAutoNum type="arabicPeriod"/>
            </a:pPr>
            <a:r>
              <a:rPr lang="en-AU" sz="2000" b="1">
                <a:solidFill>
                  <a:schemeClr val="accent2">
                    <a:lumMod val="75000"/>
                  </a:schemeClr>
                </a:solidFill>
                <a:latin typeface="Candara" panose="020E0502030303020204" pitchFamily="34" charset="0"/>
              </a:rPr>
              <a:t>Data quality</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Documentation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File naming conventions</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Folder structures </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Automation</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Version control</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Backing up to the cloud</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Computer security</a:t>
            </a:r>
          </a:p>
          <a:p>
            <a:pPr marL="457200" indent="-457200">
              <a:lnSpc>
                <a:spcPct val="114000"/>
              </a:lnSpc>
              <a:spcAft>
                <a:spcPts val="800"/>
              </a:spcAft>
              <a:buClr>
                <a:schemeClr val="accent1">
                  <a:lumMod val="75000"/>
                </a:schemeClr>
              </a:buClr>
              <a:buFont typeface="+mj-lt"/>
              <a:buAutoNum type="arabicPeriod"/>
            </a:pPr>
            <a:r>
              <a:rPr lang="en-AU" sz="2000" b="1">
                <a:solidFill>
                  <a:schemeClr val="tx1">
                    <a:lumMod val="65000"/>
                    <a:lumOff val="35000"/>
                  </a:schemeClr>
                </a:solidFill>
                <a:latin typeface="Candara" panose="020E0502030303020204" pitchFamily="34" charset="0"/>
              </a:rPr>
              <a:t>De-identify data</a:t>
            </a:r>
          </a:p>
          <a:p>
            <a:pPr marL="457200" indent="-457200">
              <a:lnSpc>
                <a:spcPct val="114000"/>
              </a:lnSpc>
              <a:spcAft>
                <a:spcPts val="800"/>
              </a:spcAft>
              <a:buClr>
                <a:schemeClr val="accent1">
                  <a:lumMod val="75000"/>
                </a:schemeClr>
              </a:buClr>
              <a:buFont typeface="+mj-lt"/>
              <a:buAutoNum type="arabicPeriod"/>
            </a:pPr>
            <a:r>
              <a:rPr lang="fr-FR" sz="2000" b="1">
                <a:solidFill>
                  <a:schemeClr val="tx1">
                    <a:lumMod val="65000"/>
                    <a:lumOff val="35000"/>
                  </a:schemeClr>
                </a:solidFill>
                <a:latin typeface="Candara"/>
              </a:rPr>
              <a:t>Publish data with persistent identifiers</a:t>
            </a:r>
          </a:p>
        </p:txBody>
      </p:sp>
      <p:sp>
        <p:nvSpPr>
          <p:cNvPr id="3" name="TextBox 2">
            <a:extLst>
              <a:ext uri="{FF2B5EF4-FFF2-40B4-BE49-F238E27FC236}">
                <a16:creationId xmlns:a16="http://schemas.microsoft.com/office/drawing/2014/main" id="{5F68DCF0-67C7-411E-AA91-0510E64E2716}"/>
              </a:ext>
            </a:extLst>
          </p:cNvPr>
          <p:cNvSpPr txBox="1"/>
          <p:nvPr/>
        </p:nvSpPr>
        <p:spPr>
          <a:xfrm>
            <a:off x="-92365" y="559677"/>
            <a:ext cx="11203709" cy="461665"/>
          </a:xfrm>
          <a:prstGeom prst="rect">
            <a:avLst/>
          </a:prstGeom>
          <a:noFill/>
        </p:spPr>
        <p:txBody>
          <a:bodyPr wrap="square">
            <a:spAutoFit/>
          </a:bodyPr>
          <a:lstStyle/>
          <a:p>
            <a:pPr algn="ctr"/>
            <a:r>
              <a:rPr lang="en-US" sz="2400" b="1">
                <a:solidFill>
                  <a:schemeClr val="accent1">
                    <a:lumMod val="50000"/>
                  </a:schemeClr>
                </a:solidFill>
                <a:latin typeface="Candara" panose="020E0502030303020204" pitchFamily="34" charset="0"/>
              </a:rPr>
              <a:t>Today we are going to learn 10 steps to safeguard us against these situations</a:t>
            </a:r>
            <a:endParaRPr lang="en-AU" sz="2400">
              <a:solidFill>
                <a:schemeClr val="accent1">
                  <a:lumMod val="50000"/>
                </a:schemeClr>
              </a:solidFill>
              <a:latin typeface="Candara" panose="020E0502030303020204" pitchFamily="34" charset="0"/>
            </a:endParaRPr>
          </a:p>
        </p:txBody>
      </p:sp>
      <p:sp>
        <p:nvSpPr>
          <p:cNvPr id="5" name="TextBox 4">
            <a:extLst>
              <a:ext uri="{FF2B5EF4-FFF2-40B4-BE49-F238E27FC236}">
                <a16:creationId xmlns:a16="http://schemas.microsoft.com/office/drawing/2014/main" id="{AB7F4591-76BE-4C44-B849-63F9475FD25D}"/>
              </a:ext>
            </a:extLst>
          </p:cNvPr>
          <p:cNvSpPr txBox="1"/>
          <p:nvPr/>
        </p:nvSpPr>
        <p:spPr>
          <a:xfrm>
            <a:off x="9862517" y="5902559"/>
            <a:ext cx="6094476" cy="276999"/>
          </a:xfrm>
          <a:prstGeom prst="rect">
            <a:avLst/>
          </a:prstGeom>
          <a:noFill/>
        </p:spPr>
        <p:txBody>
          <a:bodyPr wrap="square">
            <a:spAutoFit/>
          </a:bodyPr>
          <a:lstStyle/>
          <a:p>
            <a:r>
              <a:rPr lang="en-AU" sz="1200" b="0" i="0">
                <a:solidFill>
                  <a:srgbClr val="111111"/>
                </a:solidFill>
                <a:effectLst/>
                <a:latin typeface="-apple-system"/>
              </a:rPr>
              <a:t>Photo by </a:t>
            </a:r>
            <a:r>
              <a:rPr lang="en-AU" sz="1200" b="0" i="0" err="1">
                <a:solidFill>
                  <a:srgbClr val="767676"/>
                </a:solidFill>
                <a:effectLst/>
                <a:latin typeface="-apple-system"/>
                <a:hlinkClick r:id="rId3"/>
              </a:rPr>
              <a:t>Jukan</a:t>
            </a:r>
            <a:r>
              <a:rPr lang="en-AU" sz="1200" b="0" i="0">
                <a:solidFill>
                  <a:srgbClr val="767676"/>
                </a:solidFill>
                <a:effectLst/>
                <a:latin typeface="-apple-system"/>
                <a:hlinkClick r:id="rId3"/>
              </a:rPr>
              <a:t> </a:t>
            </a:r>
            <a:r>
              <a:rPr lang="en-AU" sz="1200" b="0" i="0" err="1">
                <a:solidFill>
                  <a:srgbClr val="767676"/>
                </a:solidFill>
                <a:effectLst/>
                <a:latin typeface="-apple-system"/>
                <a:hlinkClick r:id="rId3"/>
              </a:rPr>
              <a:t>Tateisi</a:t>
            </a:r>
            <a:r>
              <a:rPr lang="en-AU" sz="1200" b="0" i="0">
                <a:solidFill>
                  <a:srgbClr val="111111"/>
                </a:solidFill>
                <a:effectLst/>
                <a:latin typeface="-apple-system"/>
              </a:rPr>
              <a:t> on </a:t>
            </a:r>
            <a:r>
              <a:rPr lang="en-AU" sz="1200" b="0" i="0" err="1">
                <a:solidFill>
                  <a:srgbClr val="767676"/>
                </a:solidFill>
                <a:effectLst/>
                <a:latin typeface="-apple-system"/>
                <a:hlinkClick r:id="rId4"/>
              </a:rPr>
              <a:t>Unsplash</a:t>
            </a:r>
            <a:endParaRPr lang="en-AU" sz="1200"/>
          </a:p>
        </p:txBody>
      </p:sp>
    </p:spTree>
    <p:extLst>
      <p:ext uri="{BB962C8B-B14F-4D97-AF65-F5344CB8AC3E}">
        <p14:creationId xmlns:p14="http://schemas.microsoft.com/office/powerpoint/2010/main" val="1772482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C2AB75-E150-44CC-BB70-596C94BABD0F}"/>
              </a:ext>
            </a:extLst>
          </p:cNvPr>
          <p:cNvSpPr txBox="1"/>
          <p:nvPr/>
        </p:nvSpPr>
        <p:spPr>
          <a:xfrm>
            <a:off x="566397" y="559677"/>
            <a:ext cx="11203709" cy="892552"/>
          </a:xfrm>
          <a:prstGeom prst="rect">
            <a:avLst/>
          </a:prstGeom>
          <a:noFill/>
        </p:spPr>
        <p:txBody>
          <a:bodyPr wrap="square">
            <a:spAutoFit/>
          </a:bodyPr>
          <a:lstStyle/>
          <a:p>
            <a:r>
              <a:rPr lang="en-US" sz="2800" b="1">
                <a:solidFill>
                  <a:schemeClr val="accent1">
                    <a:lumMod val="50000"/>
                  </a:schemeClr>
                </a:solidFill>
                <a:latin typeface="Candara" panose="020E0502030303020204" pitchFamily="34" charset="0"/>
              </a:rPr>
              <a:t>Data quality – use </a:t>
            </a:r>
            <a:r>
              <a:rPr lang="en-US" sz="2800" b="1">
                <a:solidFill>
                  <a:schemeClr val="accent2">
                    <a:lumMod val="75000"/>
                  </a:schemeClr>
                </a:solidFill>
                <a:latin typeface="Candara" panose="020E0502030303020204" pitchFamily="34" charset="0"/>
              </a:rPr>
              <a:t>‘tidy data’ </a:t>
            </a:r>
            <a:r>
              <a:rPr lang="en-US" sz="2800" b="1">
                <a:solidFill>
                  <a:schemeClr val="tx2">
                    <a:lumMod val="75000"/>
                  </a:schemeClr>
                </a:solidFill>
                <a:latin typeface="Candara" panose="020E0502030303020204" pitchFamily="34" charset="0"/>
              </a:rPr>
              <a:t>principles</a:t>
            </a:r>
          </a:p>
          <a:p>
            <a:endParaRPr lang="en-AU" sz="2400">
              <a:solidFill>
                <a:schemeClr val="accent1">
                  <a:lumMod val="50000"/>
                </a:schemeClr>
              </a:solidFill>
              <a:latin typeface="Candara" panose="020E0502030303020204" pitchFamily="34" charset="0"/>
            </a:endParaRPr>
          </a:p>
        </p:txBody>
      </p:sp>
      <p:sp>
        <p:nvSpPr>
          <p:cNvPr id="3" name="Title 7">
            <a:extLst>
              <a:ext uri="{FF2B5EF4-FFF2-40B4-BE49-F238E27FC236}">
                <a16:creationId xmlns:a16="http://schemas.microsoft.com/office/drawing/2014/main" id="{4C38D327-F223-4173-89CC-064993449FDB}"/>
              </a:ext>
            </a:extLst>
          </p:cNvPr>
          <p:cNvSpPr txBox="1">
            <a:spLocks/>
          </p:cNvSpPr>
          <p:nvPr/>
        </p:nvSpPr>
        <p:spPr>
          <a:xfrm>
            <a:off x="1041630" y="1659392"/>
            <a:ext cx="4635910" cy="41942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Clr>
                <a:schemeClr val="accent2">
                  <a:lumMod val="75000"/>
                </a:schemeClr>
              </a:buClr>
              <a:buFont typeface="Wingdings" panose="05000000000000000000" pitchFamily="2" charset="2"/>
              <a:buChar char="ü"/>
            </a:pPr>
            <a:r>
              <a:rPr lang="en-US" sz="2400">
                <a:solidFill>
                  <a:schemeClr val="tx2">
                    <a:lumMod val="75000"/>
                  </a:schemeClr>
                </a:solidFill>
                <a:latin typeface="Candara" panose="020E0502030303020204" pitchFamily="34" charset="0"/>
              </a:rPr>
              <a:t>Each </a:t>
            </a:r>
            <a:r>
              <a:rPr lang="en-US" sz="2400" b="1">
                <a:solidFill>
                  <a:schemeClr val="tx2">
                    <a:lumMod val="75000"/>
                  </a:schemeClr>
                </a:solidFill>
                <a:latin typeface="Candara" panose="020E0502030303020204" pitchFamily="34" charset="0"/>
              </a:rPr>
              <a:t>variable</a:t>
            </a:r>
            <a:r>
              <a:rPr lang="en-US" sz="2400">
                <a:solidFill>
                  <a:schemeClr val="tx2">
                    <a:lumMod val="75000"/>
                  </a:schemeClr>
                </a:solidFill>
                <a:latin typeface="Candara" panose="020E0502030303020204" pitchFamily="34" charset="0"/>
              </a:rPr>
              <a:t> is a </a:t>
            </a:r>
            <a:r>
              <a:rPr lang="en-US" sz="2400" b="1">
                <a:solidFill>
                  <a:schemeClr val="tx2">
                    <a:lumMod val="75000"/>
                  </a:schemeClr>
                </a:solidFill>
                <a:latin typeface="Candara" panose="020E0502030303020204" pitchFamily="34" charset="0"/>
              </a:rPr>
              <a:t>column</a:t>
            </a:r>
          </a:p>
          <a:p>
            <a:pPr marL="342900" indent="-342900">
              <a:lnSpc>
                <a:spcPct val="100000"/>
              </a:lnSpc>
              <a:buClr>
                <a:schemeClr val="accent2">
                  <a:lumMod val="75000"/>
                </a:schemeClr>
              </a:buClr>
              <a:buFont typeface="Wingdings" panose="05000000000000000000" pitchFamily="2" charset="2"/>
              <a:buChar char="ü"/>
            </a:pPr>
            <a:r>
              <a:rPr lang="en-US" sz="2400">
                <a:solidFill>
                  <a:schemeClr val="tx2">
                    <a:lumMod val="75000"/>
                  </a:schemeClr>
                </a:solidFill>
                <a:latin typeface="Candara" panose="020E0502030303020204" pitchFamily="34" charset="0"/>
              </a:rPr>
              <a:t>Each </a:t>
            </a:r>
            <a:r>
              <a:rPr lang="en-US" sz="2400" b="1">
                <a:solidFill>
                  <a:schemeClr val="tx2">
                    <a:lumMod val="75000"/>
                  </a:schemeClr>
                </a:solidFill>
                <a:latin typeface="Candara" panose="020E0502030303020204" pitchFamily="34" charset="0"/>
              </a:rPr>
              <a:t>row</a:t>
            </a:r>
            <a:r>
              <a:rPr lang="en-US" sz="2400">
                <a:solidFill>
                  <a:schemeClr val="tx2">
                    <a:lumMod val="75000"/>
                  </a:schemeClr>
                </a:solidFill>
                <a:latin typeface="Candara" panose="020E0502030303020204" pitchFamily="34" charset="0"/>
              </a:rPr>
              <a:t> is an </a:t>
            </a:r>
            <a:r>
              <a:rPr lang="en-US" sz="2400" b="1">
                <a:solidFill>
                  <a:schemeClr val="tx2">
                    <a:lumMod val="75000"/>
                  </a:schemeClr>
                </a:solidFill>
                <a:latin typeface="Candara" panose="020E0502030303020204" pitchFamily="34" charset="0"/>
              </a:rPr>
              <a:t>observation</a:t>
            </a:r>
          </a:p>
          <a:p>
            <a:pPr marL="342900" indent="-342900">
              <a:lnSpc>
                <a:spcPct val="100000"/>
              </a:lnSpc>
              <a:buClr>
                <a:schemeClr val="accent2">
                  <a:lumMod val="75000"/>
                </a:schemeClr>
              </a:buClr>
              <a:buFont typeface="Wingdings" panose="05000000000000000000" pitchFamily="2" charset="2"/>
              <a:buChar char="ü"/>
            </a:pPr>
            <a:r>
              <a:rPr lang="en-US" sz="2400">
                <a:solidFill>
                  <a:schemeClr val="tx2">
                    <a:lumMod val="75000"/>
                  </a:schemeClr>
                </a:solidFill>
                <a:latin typeface="Candara" panose="020E0502030303020204" pitchFamily="34" charset="0"/>
              </a:rPr>
              <a:t>Each </a:t>
            </a:r>
            <a:r>
              <a:rPr lang="en-US" sz="2400" b="1">
                <a:solidFill>
                  <a:schemeClr val="tx2">
                    <a:lumMod val="75000"/>
                  </a:schemeClr>
                </a:solidFill>
                <a:latin typeface="Candara" panose="020E0502030303020204" pitchFamily="34" charset="0"/>
              </a:rPr>
              <a:t>cell</a:t>
            </a:r>
            <a:r>
              <a:rPr lang="en-US" sz="2400">
                <a:solidFill>
                  <a:schemeClr val="tx2">
                    <a:lumMod val="75000"/>
                  </a:schemeClr>
                </a:solidFill>
                <a:latin typeface="Candara" panose="020E0502030303020204" pitchFamily="34" charset="0"/>
              </a:rPr>
              <a:t> contains </a:t>
            </a:r>
            <a:r>
              <a:rPr lang="en-US" sz="2400" b="1">
                <a:solidFill>
                  <a:schemeClr val="tx2">
                    <a:lumMod val="75000"/>
                  </a:schemeClr>
                </a:solidFill>
                <a:latin typeface="Candara" panose="020E0502030303020204" pitchFamily="34" charset="0"/>
              </a:rPr>
              <a:t>one value</a:t>
            </a:r>
          </a:p>
          <a:p>
            <a:pPr algn="ctr"/>
            <a:endParaRPr lang="en-US" sz="2400">
              <a:solidFill>
                <a:schemeClr val="tx2">
                  <a:lumMod val="75000"/>
                </a:schemeClr>
              </a:solidFill>
              <a:latin typeface="Candara" panose="020E0502030303020204" pitchFamily="34" charset="0"/>
            </a:endParaRPr>
          </a:p>
          <a:p>
            <a:pPr algn="ctr"/>
            <a:br>
              <a:rPr lang="en-US" sz="2400">
                <a:solidFill>
                  <a:schemeClr val="tx2">
                    <a:lumMod val="75000"/>
                  </a:schemeClr>
                </a:solidFill>
                <a:latin typeface="Candara" panose="020E0502030303020204" pitchFamily="34" charset="0"/>
              </a:rPr>
            </a:br>
            <a:endParaRPr lang="en-AU" sz="2400">
              <a:solidFill>
                <a:schemeClr val="tx2">
                  <a:lumMod val="75000"/>
                </a:schemeClr>
              </a:solidFill>
              <a:latin typeface="Candara" panose="020E0502030303020204" pitchFamily="34" charset="0"/>
            </a:endParaRPr>
          </a:p>
        </p:txBody>
      </p:sp>
      <p:sp>
        <p:nvSpPr>
          <p:cNvPr id="4" name="Title 7">
            <a:extLst>
              <a:ext uri="{FF2B5EF4-FFF2-40B4-BE49-F238E27FC236}">
                <a16:creationId xmlns:a16="http://schemas.microsoft.com/office/drawing/2014/main" id="{CD06EA56-2D8B-403C-8737-82E87DA2E1A6}"/>
              </a:ext>
            </a:extLst>
          </p:cNvPr>
          <p:cNvSpPr txBox="1">
            <a:spLocks/>
          </p:cNvSpPr>
          <p:nvPr/>
        </p:nvSpPr>
        <p:spPr>
          <a:xfrm>
            <a:off x="5791894" y="1768524"/>
            <a:ext cx="6636774" cy="41942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chemeClr val="accent2">
                  <a:lumMod val="75000"/>
                </a:schemeClr>
              </a:buClr>
              <a:buFont typeface="Candara" panose="020E0502030303020204" pitchFamily="34" charset="0"/>
              <a:buChar char="x"/>
            </a:pPr>
            <a:r>
              <a:rPr lang="en-US" sz="2400">
                <a:solidFill>
                  <a:schemeClr val="tx2">
                    <a:lumMod val="75000"/>
                  </a:schemeClr>
                </a:solidFill>
                <a:latin typeface="Candara" panose="020E0502030303020204" pitchFamily="34" charset="0"/>
              </a:rPr>
              <a:t>Don’t </a:t>
            </a:r>
            <a:r>
              <a:rPr lang="en-US" sz="2400" b="1">
                <a:solidFill>
                  <a:schemeClr val="tx2">
                    <a:lumMod val="75000"/>
                  </a:schemeClr>
                </a:solidFill>
                <a:latin typeface="Candara" panose="020E0502030303020204" pitchFamily="34" charset="0"/>
              </a:rPr>
              <a:t>merge</a:t>
            </a:r>
            <a:r>
              <a:rPr lang="en-US" sz="2400">
                <a:solidFill>
                  <a:schemeClr val="tx2">
                    <a:lumMod val="75000"/>
                  </a:schemeClr>
                </a:solidFill>
                <a:latin typeface="Candara" panose="020E0502030303020204" pitchFamily="34" charset="0"/>
              </a:rPr>
              <a:t> cells</a:t>
            </a:r>
          </a:p>
          <a:p>
            <a:pPr marL="342900" indent="-342900">
              <a:buClr>
                <a:schemeClr val="accent2">
                  <a:lumMod val="75000"/>
                </a:schemeClr>
              </a:buClr>
              <a:buFont typeface="Candara" panose="020E0502030303020204" pitchFamily="34" charset="0"/>
              <a:buChar char="x"/>
            </a:pPr>
            <a:r>
              <a:rPr lang="en-US" sz="2400">
                <a:solidFill>
                  <a:schemeClr val="tx2">
                    <a:lumMod val="75000"/>
                  </a:schemeClr>
                </a:solidFill>
                <a:latin typeface="Candara" panose="020E0502030303020204" pitchFamily="34" charset="0"/>
              </a:rPr>
              <a:t>Don’t use </a:t>
            </a:r>
            <a:r>
              <a:rPr lang="en-US" sz="2400" b="1">
                <a:solidFill>
                  <a:schemeClr val="tx2">
                    <a:lumMod val="75000"/>
                  </a:schemeClr>
                </a:solidFill>
                <a:latin typeface="Candara" panose="020E0502030303020204" pitchFamily="34" charset="0"/>
              </a:rPr>
              <a:t>multiple sheets</a:t>
            </a:r>
          </a:p>
          <a:p>
            <a:pPr marL="342900" indent="-342900">
              <a:buClr>
                <a:schemeClr val="accent2">
                  <a:lumMod val="75000"/>
                </a:schemeClr>
              </a:buClr>
              <a:buFont typeface="Candara" panose="020E0502030303020204" pitchFamily="34" charset="0"/>
              <a:buChar char="x"/>
            </a:pPr>
            <a:r>
              <a:rPr lang="en-US" sz="2400">
                <a:solidFill>
                  <a:schemeClr val="tx2">
                    <a:lumMod val="75000"/>
                  </a:schemeClr>
                </a:solidFill>
                <a:latin typeface="Candara" panose="020E0502030303020204" pitchFamily="34" charset="0"/>
              </a:rPr>
              <a:t>Don’t use </a:t>
            </a:r>
            <a:r>
              <a:rPr lang="en-US" sz="2400" b="1">
                <a:solidFill>
                  <a:schemeClr val="tx2">
                    <a:lumMod val="75000"/>
                  </a:schemeClr>
                </a:solidFill>
                <a:latin typeface="Candara" panose="020E0502030303020204" pitchFamily="34" charset="0"/>
              </a:rPr>
              <a:t>formatting</a:t>
            </a:r>
            <a:r>
              <a:rPr lang="en-US" sz="2400">
                <a:solidFill>
                  <a:schemeClr val="tx2">
                    <a:lumMod val="75000"/>
                  </a:schemeClr>
                </a:solidFill>
                <a:latin typeface="Candara" panose="020E0502030303020204" pitchFamily="34" charset="0"/>
              </a:rPr>
              <a:t> to convey information</a:t>
            </a:r>
            <a:endParaRPr lang="en-US" sz="2400" b="1">
              <a:solidFill>
                <a:schemeClr val="tx2">
                  <a:lumMod val="75000"/>
                </a:schemeClr>
              </a:solidFill>
              <a:latin typeface="Candara" panose="020E0502030303020204" pitchFamily="34" charset="0"/>
            </a:endParaRPr>
          </a:p>
          <a:p>
            <a:pPr algn="ctr"/>
            <a:endParaRPr lang="en-US" sz="2400">
              <a:solidFill>
                <a:schemeClr val="tx2">
                  <a:lumMod val="75000"/>
                </a:schemeClr>
              </a:solidFill>
              <a:latin typeface="Candara" panose="020E0502030303020204" pitchFamily="34" charset="0"/>
            </a:endParaRPr>
          </a:p>
          <a:p>
            <a:pPr algn="ctr"/>
            <a:br>
              <a:rPr lang="en-US" sz="2400">
                <a:solidFill>
                  <a:schemeClr val="tx2">
                    <a:lumMod val="75000"/>
                  </a:schemeClr>
                </a:solidFill>
                <a:latin typeface="Candara" panose="020E0502030303020204" pitchFamily="34" charset="0"/>
              </a:rPr>
            </a:br>
            <a:endParaRPr lang="en-AU" sz="2400">
              <a:solidFill>
                <a:schemeClr val="tx2">
                  <a:lumMod val="75000"/>
                </a:schemeClr>
              </a:solidFill>
              <a:latin typeface="Candara" panose="020E0502030303020204" pitchFamily="34" charset="0"/>
            </a:endParaRPr>
          </a:p>
        </p:txBody>
      </p:sp>
      <p:sp>
        <p:nvSpPr>
          <p:cNvPr id="6" name="TextBox 5">
            <a:extLst>
              <a:ext uri="{FF2B5EF4-FFF2-40B4-BE49-F238E27FC236}">
                <a16:creationId xmlns:a16="http://schemas.microsoft.com/office/drawing/2014/main" id="{EBCFF1A8-440C-4CC8-824B-682653BA349E}"/>
              </a:ext>
            </a:extLst>
          </p:cNvPr>
          <p:cNvSpPr txBox="1"/>
          <p:nvPr/>
        </p:nvSpPr>
        <p:spPr>
          <a:xfrm>
            <a:off x="1041629" y="3242269"/>
            <a:ext cx="10206473" cy="3122393"/>
          </a:xfrm>
          <a:prstGeom prst="rect">
            <a:avLst/>
          </a:prstGeom>
          <a:noFill/>
        </p:spPr>
        <p:txBody>
          <a:bodyPr wrap="square">
            <a:spAutoFit/>
          </a:bodyPr>
          <a:lstStyle/>
          <a:p>
            <a:pPr marL="342900" indent="-342900">
              <a:lnSpc>
                <a:spcPct val="150000"/>
              </a:lnSpc>
              <a:spcBef>
                <a:spcPts val="1200"/>
              </a:spcBef>
              <a:spcAft>
                <a:spcPts val="0"/>
              </a:spcAft>
              <a:buFont typeface="Wingdings" panose="05000000000000000000" pitchFamily="2" charset="2"/>
              <a:buChar char="ü"/>
            </a:pPr>
            <a:r>
              <a:rPr lang="en-AU" sz="2000" b="1">
                <a:solidFill>
                  <a:schemeClr val="accent5">
                    <a:lumMod val="50000"/>
                  </a:schemeClr>
                </a:solidFill>
                <a:latin typeface="Candara" panose="020E0502030303020204" pitchFamily="34" charset="0"/>
                <a:ea typeface="Calibri" panose="020F0502020204030204" pitchFamily="34" charset="0"/>
                <a:cs typeface="Calibri" panose="020F0502020204030204" pitchFamily="34" charset="0"/>
              </a:rPr>
              <a:t>each cell contains one value </a:t>
            </a:r>
            <a:r>
              <a:rPr lang="en-AU" sz="2000">
                <a:latin typeface="Candara" panose="020E0502030303020204" pitchFamily="34" charset="0"/>
                <a:ea typeface="Calibri" panose="020F0502020204030204" pitchFamily="34" charset="0"/>
                <a:cs typeface="Calibri" panose="020F0502020204030204" pitchFamily="34" charset="0"/>
              </a:rPr>
              <a:t>(either a number or character string) </a:t>
            </a:r>
            <a:br>
              <a:rPr lang="en-AU" sz="2000">
                <a:latin typeface="Candara" panose="020E0502030303020204" pitchFamily="34" charset="0"/>
                <a:ea typeface="Calibri" panose="020F0502020204030204" pitchFamily="34" charset="0"/>
                <a:cs typeface="Calibri" panose="020F0502020204030204" pitchFamily="34" charset="0"/>
              </a:rPr>
            </a:br>
            <a:br>
              <a:rPr lang="en-AU" sz="2000">
                <a:latin typeface="Candara" panose="020E0502030303020204" pitchFamily="34" charset="0"/>
                <a:ea typeface="Calibri" panose="020F0502020204030204" pitchFamily="34" charset="0"/>
                <a:cs typeface="Calibri" panose="020F0502020204030204" pitchFamily="34" charset="0"/>
              </a:rPr>
            </a:br>
            <a:endParaRPr lang="en-AU" sz="2000" b="1">
              <a:solidFill>
                <a:schemeClr val="accent5">
                  <a:lumMod val="50000"/>
                </a:schemeClr>
              </a:solidFill>
              <a:latin typeface="Candara" panose="020E0502030303020204" pitchFamily="34" charset="0"/>
              <a:ea typeface="Calibri" panose="020F0502020204030204" pitchFamily="34" charset="0"/>
              <a:cs typeface="Calibri" panose="020F0502020204030204" pitchFamily="34" charset="0"/>
            </a:endParaRPr>
          </a:p>
          <a:p>
            <a:pPr marL="342900" indent="-342900">
              <a:lnSpc>
                <a:spcPct val="150000"/>
              </a:lnSpc>
              <a:spcBef>
                <a:spcPts val="1200"/>
              </a:spcBef>
              <a:spcAft>
                <a:spcPts val="0"/>
              </a:spcAft>
              <a:buFont typeface="Wingdings" panose="05000000000000000000" pitchFamily="2" charset="2"/>
              <a:buChar char="ü"/>
            </a:pPr>
            <a:r>
              <a:rPr lang="en-AU" sz="2000" b="1">
                <a:solidFill>
                  <a:schemeClr val="accent5">
                    <a:lumMod val="50000"/>
                  </a:schemeClr>
                </a:solidFill>
                <a:latin typeface="Candara" panose="020E0502030303020204" pitchFamily="34" charset="0"/>
                <a:ea typeface="Calibri" panose="020F0502020204030204" pitchFamily="34" charset="0"/>
                <a:cs typeface="Calibri" panose="020F0502020204030204" pitchFamily="34" charset="0"/>
              </a:rPr>
              <a:t>each variable is in a separate column </a:t>
            </a:r>
            <a:br>
              <a:rPr lang="en-AU" sz="2000" b="1">
                <a:solidFill>
                  <a:schemeClr val="accent5">
                    <a:lumMod val="50000"/>
                  </a:schemeClr>
                </a:solidFill>
                <a:latin typeface="Candara" panose="020E0502030303020204" pitchFamily="34" charset="0"/>
                <a:ea typeface="Calibri" panose="020F0502020204030204" pitchFamily="34" charset="0"/>
                <a:cs typeface="Calibri" panose="020F0502020204030204" pitchFamily="34" charset="0"/>
              </a:rPr>
            </a:br>
            <a:r>
              <a:rPr lang="en-AU" sz="2000">
                <a:latin typeface="Candara" panose="020E0502030303020204" pitchFamily="34" charset="0"/>
                <a:ea typeface="Calibri" panose="020F0502020204030204" pitchFamily="34" charset="0"/>
                <a:cs typeface="Calibri" panose="020F0502020204030204" pitchFamily="34" charset="0"/>
              </a:rPr>
              <a:t>i.e. </a:t>
            </a:r>
            <a:r>
              <a:rPr lang="en-US" sz="2000">
                <a:latin typeface="Candara" panose="020E0502030303020204" pitchFamily="34" charset="0"/>
                <a:ea typeface="Calibri" panose="020F0502020204030204" pitchFamily="34" charset="0"/>
                <a:cs typeface="Calibri" panose="020F0502020204030204" pitchFamily="34" charset="0"/>
              </a:rPr>
              <a:t>the thing you’re measuring, like ‘age’ or ‘temperature’ or ‘height’.  </a:t>
            </a:r>
            <a:endParaRPr lang="en-AU" sz="2000" b="1">
              <a:solidFill>
                <a:schemeClr val="accent5">
                  <a:lumMod val="50000"/>
                </a:schemeClr>
              </a:solidFill>
              <a:latin typeface="Candara" panose="020E0502030303020204" pitchFamily="34" charset="0"/>
              <a:ea typeface="Calibri" panose="020F0502020204030204" pitchFamily="34" charset="0"/>
              <a:cs typeface="Calibri" panose="020F0502020204030204" pitchFamily="34" charset="0"/>
            </a:endParaRPr>
          </a:p>
          <a:p>
            <a:pPr marL="342900" lvl="0" indent="-342900">
              <a:lnSpc>
                <a:spcPct val="150000"/>
              </a:lnSpc>
              <a:spcBef>
                <a:spcPts val="1200"/>
              </a:spcBef>
              <a:spcAft>
                <a:spcPts val="0"/>
              </a:spcAft>
              <a:buFont typeface="Wingdings" panose="05000000000000000000" pitchFamily="2" charset="2"/>
              <a:buChar char="ü"/>
            </a:pPr>
            <a:r>
              <a:rPr lang="en-AU" sz="2000" b="1">
                <a:solidFill>
                  <a:schemeClr val="accent5">
                    <a:lumMod val="50000"/>
                  </a:schemeClr>
                </a:solidFill>
                <a:latin typeface="Candara" panose="020E0502030303020204" pitchFamily="34" charset="0"/>
                <a:ea typeface="Calibri" panose="020F0502020204030204" pitchFamily="34" charset="0"/>
                <a:cs typeface="Calibri" panose="020F0502020204030204" pitchFamily="34" charset="0"/>
              </a:rPr>
              <a:t>each observation is in a separate row</a:t>
            </a:r>
            <a:r>
              <a:rPr lang="en-AU" sz="2000">
                <a:latin typeface="Candara" panose="020E0502030303020204" pitchFamily="34" charset="0"/>
                <a:ea typeface="Calibri" panose="020F0502020204030204" pitchFamily="34" charset="0"/>
                <a:cs typeface="Calibri" panose="020F0502020204030204" pitchFamily="34" charset="0"/>
              </a:rPr>
              <a:t> </a:t>
            </a:r>
            <a:endParaRPr lang="en-AU" sz="2000">
              <a:latin typeface="Candara" panose="020E050203030302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68A8643A-796E-4793-A516-6B778907738E}"/>
              </a:ext>
            </a:extLst>
          </p:cNvPr>
          <p:cNvGraphicFramePr>
            <a:graphicFrameLocks noGrp="1"/>
          </p:cNvGraphicFramePr>
          <p:nvPr>
            <p:extLst>
              <p:ext uri="{D42A27DB-BD31-4B8C-83A1-F6EECF244321}">
                <p14:modId xmlns:p14="http://schemas.microsoft.com/office/powerpoint/2010/main" val="168904597"/>
              </p:ext>
            </p:extLst>
          </p:nvPr>
        </p:nvGraphicFramePr>
        <p:xfrm>
          <a:off x="1477828" y="3884765"/>
          <a:ext cx="4552427" cy="370840"/>
        </p:xfrm>
        <a:graphic>
          <a:graphicData uri="http://schemas.openxmlformats.org/drawingml/2006/table">
            <a:tbl>
              <a:tblPr firstRow="1" bandRow="1">
                <a:tableStyleId>{5C22544A-7EE6-4342-B048-85BDC9FD1C3A}</a:tableStyleId>
              </a:tblPr>
              <a:tblGrid>
                <a:gridCol w="965357">
                  <a:extLst>
                    <a:ext uri="{9D8B030D-6E8A-4147-A177-3AD203B41FA5}">
                      <a16:colId xmlns:a16="http://schemas.microsoft.com/office/drawing/2014/main" val="3551536546"/>
                    </a:ext>
                  </a:extLst>
                </a:gridCol>
                <a:gridCol w="1800056">
                  <a:extLst>
                    <a:ext uri="{9D8B030D-6E8A-4147-A177-3AD203B41FA5}">
                      <a16:colId xmlns:a16="http://schemas.microsoft.com/office/drawing/2014/main" val="3703106154"/>
                    </a:ext>
                  </a:extLst>
                </a:gridCol>
                <a:gridCol w="1787014">
                  <a:extLst>
                    <a:ext uri="{9D8B030D-6E8A-4147-A177-3AD203B41FA5}">
                      <a16:colId xmlns:a16="http://schemas.microsoft.com/office/drawing/2014/main" val="2216741447"/>
                    </a:ext>
                  </a:extLst>
                </a:gridCol>
              </a:tblGrid>
              <a:tr h="370840">
                <a:tc>
                  <a:txBody>
                    <a:bodyPr/>
                    <a:lstStyle/>
                    <a:p>
                      <a:r>
                        <a:rPr lang="en-AU" sz="1800">
                          <a:latin typeface="Calibri" panose="020F0502020204030204" pitchFamily="34" charset="0"/>
                          <a:cs typeface="Calibri" panose="020F0502020204030204" pitchFamily="34" charset="0"/>
                        </a:rPr>
                        <a:t>146</a:t>
                      </a:r>
                      <a:endParaRPr lang="en-AU"/>
                    </a:p>
                  </a:txBody>
                  <a:tcPr/>
                </a:tc>
                <a:tc>
                  <a:txBody>
                    <a:bodyPr/>
                    <a:lstStyle/>
                    <a:p>
                      <a:r>
                        <a:rPr lang="en-AU" err="1"/>
                        <a:t>Kessels</a:t>
                      </a:r>
                      <a:r>
                        <a:rPr lang="en-AU"/>
                        <a:t> Road</a:t>
                      </a:r>
                    </a:p>
                  </a:txBody>
                  <a:tcPr/>
                </a:tc>
                <a:tc>
                  <a:txBody>
                    <a:bodyPr/>
                    <a:lstStyle/>
                    <a:p>
                      <a:r>
                        <a:rPr lang="en-AU"/>
                        <a:t>Nathan</a:t>
                      </a:r>
                    </a:p>
                  </a:txBody>
                  <a:tcPr/>
                </a:tc>
                <a:extLst>
                  <a:ext uri="{0D108BD9-81ED-4DB2-BD59-A6C34878D82A}">
                    <a16:rowId xmlns:a16="http://schemas.microsoft.com/office/drawing/2014/main" val="1618144391"/>
                  </a:ext>
                </a:extLst>
              </a:tr>
            </a:tbl>
          </a:graphicData>
        </a:graphic>
      </p:graphicFrame>
      <p:sp>
        <p:nvSpPr>
          <p:cNvPr id="11" name="TextBox 10">
            <a:extLst>
              <a:ext uri="{FF2B5EF4-FFF2-40B4-BE49-F238E27FC236}">
                <a16:creationId xmlns:a16="http://schemas.microsoft.com/office/drawing/2014/main" id="{2666BFEA-9876-4606-94F4-012A046E58FB}"/>
              </a:ext>
            </a:extLst>
          </p:cNvPr>
          <p:cNvSpPr txBox="1"/>
          <p:nvPr/>
        </p:nvSpPr>
        <p:spPr>
          <a:xfrm>
            <a:off x="1477828" y="4234146"/>
            <a:ext cx="4549633" cy="375552"/>
          </a:xfrm>
          <a:prstGeom prst="rect">
            <a:avLst/>
          </a:prstGeom>
          <a:solidFill>
            <a:schemeClr val="accent2"/>
          </a:solidFill>
        </p:spPr>
        <p:txBody>
          <a:bodyPr wrap="square">
            <a:spAutoFit/>
          </a:bodyPr>
          <a:lstStyle/>
          <a:p>
            <a:pPr>
              <a:lnSpc>
                <a:spcPct val="107000"/>
              </a:lnSpc>
              <a:spcBef>
                <a:spcPts val="1200"/>
              </a:spcBef>
              <a:spcAft>
                <a:spcPts val="0"/>
              </a:spcAft>
            </a:pPr>
            <a:r>
              <a:rPr lang="en-AU" sz="1800">
                <a:latin typeface="Calibri" panose="020F0502020204030204" pitchFamily="34" charset="0"/>
                <a:ea typeface="Calibri" panose="020F0502020204030204" pitchFamily="34" charset="0"/>
                <a:cs typeface="Calibri" panose="020F0502020204030204" pitchFamily="34" charset="0"/>
              </a:rPr>
              <a:t>146 </a:t>
            </a:r>
            <a:r>
              <a:rPr lang="en-AU" sz="1800" err="1">
                <a:latin typeface="Calibri" panose="020F0502020204030204" pitchFamily="34" charset="0"/>
                <a:ea typeface="Calibri" panose="020F0502020204030204" pitchFamily="34" charset="0"/>
                <a:cs typeface="Calibri" panose="020F0502020204030204" pitchFamily="34" charset="0"/>
              </a:rPr>
              <a:t>Kessels</a:t>
            </a:r>
            <a:r>
              <a:rPr lang="en-AU" sz="1800">
                <a:latin typeface="Calibri" panose="020F0502020204030204" pitchFamily="34" charset="0"/>
                <a:ea typeface="Calibri" panose="020F0502020204030204" pitchFamily="34" charset="0"/>
                <a:cs typeface="Calibri" panose="020F0502020204030204" pitchFamily="34" charset="0"/>
              </a:rPr>
              <a:t> Road Nathan</a:t>
            </a:r>
          </a:p>
        </p:txBody>
      </p:sp>
      <p:pic>
        <p:nvPicPr>
          <p:cNvPr id="13" name="Graphic 12" descr="Checkmark with solid fill">
            <a:extLst>
              <a:ext uri="{FF2B5EF4-FFF2-40B4-BE49-F238E27FC236}">
                <a16:creationId xmlns:a16="http://schemas.microsoft.com/office/drawing/2014/main" id="{E0D9DA2D-411B-4602-92D9-252DE7CCD6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8909" y="3865645"/>
            <a:ext cx="375553" cy="375553"/>
          </a:xfrm>
          <a:prstGeom prst="rect">
            <a:avLst/>
          </a:prstGeom>
        </p:spPr>
      </p:pic>
      <p:pic>
        <p:nvPicPr>
          <p:cNvPr id="15" name="Graphic 14" descr="Close with solid fill">
            <a:extLst>
              <a:ext uri="{FF2B5EF4-FFF2-40B4-BE49-F238E27FC236}">
                <a16:creationId xmlns:a16="http://schemas.microsoft.com/office/drawing/2014/main" id="{9C531264-8FD0-4C4A-B2CE-22420E863A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38909" y="4241198"/>
            <a:ext cx="375553" cy="375553"/>
          </a:xfrm>
          <a:prstGeom prst="rect">
            <a:avLst/>
          </a:prstGeom>
        </p:spPr>
      </p:pic>
    </p:spTree>
    <p:extLst>
      <p:ext uri="{BB962C8B-B14F-4D97-AF65-F5344CB8AC3E}">
        <p14:creationId xmlns:p14="http://schemas.microsoft.com/office/powerpoint/2010/main" val="1870561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64</Slides>
  <Notes>24</Notes>
  <HiddenSlides>0</HiddenSlide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Reproducible Research –  10 steps to working more openly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 and code illegal or missing values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Belinda Weaver</dc:creator>
  <cp:revision>1</cp:revision>
  <dcterms:created xsi:type="dcterms:W3CDTF">2022-07-05T02:51:08Z</dcterms:created>
  <dcterms:modified xsi:type="dcterms:W3CDTF">2022-07-18T03:33:42Z</dcterms:modified>
</cp:coreProperties>
</file>